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528" r:id="rId3"/>
    <p:sldId id="530" r:id="rId4"/>
    <p:sldId id="259" r:id="rId5"/>
    <p:sldId id="383" r:id="rId7"/>
    <p:sldId id="279" r:id="rId8"/>
    <p:sldId id="260" r:id="rId9"/>
    <p:sldId id="384" r:id="rId10"/>
    <p:sldId id="345" r:id="rId11"/>
    <p:sldId id="354" r:id="rId12"/>
    <p:sldId id="342" r:id="rId13"/>
    <p:sldId id="269" r:id="rId14"/>
    <p:sldId id="343" r:id="rId15"/>
    <p:sldId id="344" r:id="rId16"/>
    <p:sldId id="333" r:id="rId17"/>
    <p:sldId id="329" r:id="rId18"/>
    <p:sldId id="330" r:id="rId19"/>
    <p:sldId id="331" r:id="rId20"/>
    <p:sldId id="332" r:id="rId21"/>
    <p:sldId id="337" r:id="rId22"/>
    <p:sldId id="534" r:id="rId23"/>
    <p:sldId id="53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40D99-82C5-4561-8AD2-CACA42B65C4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683D6-32E5-43FD-9110-2109FF5C5D8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9" name="Google Shape;32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204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EF4D61-A4F6-49B6-A3CA-ED1E093360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225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76C59B-E176-4142-88D6-DAE54C6861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B6AE00-7949-48D2-B18E-CA780EE2741F}" type="slidenum">
              <a:rPr lang="en-US" altLang="en-US" smtClean="0">
                <a:cs typeface="Arial" panose="020B0604020202020204" pitchFamily="34" charset="0"/>
              </a:rPr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ED7A-677B-43F5-8EA1-D3CBD493DE0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CEB6-1EA5-4C98-AE14-303C6D84C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ED7A-677B-43F5-8EA1-D3CBD493DE0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CEB6-1EA5-4C98-AE14-303C6D84C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ED7A-677B-43F5-8EA1-D3CBD493DE0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CEB6-1EA5-4C98-AE14-303C6D84C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>
  <p:cSld name="图片与标题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2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9" name="Google Shape;29;p2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3E3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0;p27"/>
            <p:cNvSpPr/>
            <p:nvPr/>
          </p:nvSpPr>
          <p:spPr>
            <a:xfrm>
              <a:off x="1734725" y="1143465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31;p27"/>
            <p:cNvSpPr/>
            <p:nvPr/>
          </p:nvSpPr>
          <p:spPr>
            <a:xfrm>
              <a:off x="635499" y="591077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32;p27"/>
            <p:cNvSpPr/>
            <p:nvPr/>
          </p:nvSpPr>
          <p:spPr>
            <a:xfrm>
              <a:off x="4603086" y="1142535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33;p27"/>
            <p:cNvSpPr/>
            <p:nvPr/>
          </p:nvSpPr>
          <p:spPr>
            <a:xfrm>
              <a:off x="3073910" y="53331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34;p27"/>
            <p:cNvSpPr/>
            <p:nvPr/>
          </p:nvSpPr>
          <p:spPr>
            <a:xfrm rot="10800000" flipH="1">
              <a:off x="7642643" y="1143465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5;p27"/>
            <p:cNvSpPr/>
            <p:nvPr/>
          </p:nvSpPr>
          <p:spPr>
            <a:xfrm rot="10800000" flipH="1">
              <a:off x="6543417" y="591077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27"/>
            <p:cNvSpPr/>
            <p:nvPr/>
          </p:nvSpPr>
          <p:spPr>
            <a:xfrm rot="10800000" flipH="1">
              <a:off x="10511004" y="1142535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37;p27"/>
            <p:cNvSpPr/>
            <p:nvPr/>
          </p:nvSpPr>
          <p:spPr>
            <a:xfrm rot="10800000" flipH="1">
              <a:off x="8981828" y="53331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38;p27"/>
            <p:cNvSpPr/>
            <p:nvPr/>
          </p:nvSpPr>
          <p:spPr>
            <a:xfrm>
              <a:off x="1566112" y="331988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27"/>
            <p:cNvSpPr/>
            <p:nvPr/>
          </p:nvSpPr>
          <p:spPr>
            <a:xfrm>
              <a:off x="10339641" y="3652673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40;p27"/>
            <p:cNvSpPr/>
            <p:nvPr/>
          </p:nvSpPr>
          <p:spPr>
            <a:xfrm>
              <a:off x="4434473" y="331895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41;p27"/>
            <p:cNvSpPr/>
            <p:nvPr/>
          </p:nvSpPr>
          <p:spPr>
            <a:xfrm>
              <a:off x="9193291" y="270926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42;p27"/>
            <p:cNvSpPr/>
            <p:nvPr/>
          </p:nvSpPr>
          <p:spPr>
            <a:xfrm rot="10800000" flipH="1">
              <a:off x="7474030" y="331988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43;p27"/>
            <p:cNvSpPr/>
            <p:nvPr/>
          </p:nvSpPr>
          <p:spPr>
            <a:xfrm rot="10800000" flipH="1">
              <a:off x="6374804" y="276749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44;p27"/>
            <p:cNvSpPr/>
            <p:nvPr/>
          </p:nvSpPr>
          <p:spPr>
            <a:xfrm rot="10800000" flipH="1">
              <a:off x="634717" y="2644031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45;p27"/>
            <p:cNvSpPr/>
            <p:nvPr/>
          </p:nvSpPr>
          <p:spPr>
            <a:xfrm rot="10800000" flipH="1">
              <a:off x="2641970" y="2650422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46;p27"/>
            <p:cNvSpPr/>
            <p:nvPr/>
          </p:nvSpPr>
          <p:spPr>
            <a:xfrm>
              <a:off x="1566112" y="571593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47;p27"/>
            <p:cNvSpPr/>
            <p:nvPr/>
          </p:nvSpPr>
          <p:spPr>
            <a:xfrm>
              <a:off x="466886" y="516354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48;p27"/>
            <p:cNvSpPr/>
            <p:nvPr/>
          </p:nvSpPr>
          <p:spPr>
            <a:xfrm>
              <a:off x="4434473" y="571500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49;p27"/>
            <p:cNvSpPr/>
            <p:nvPr/>
          </p:nvSpPr>
          <p:spPr>
            <a:xfrm>
              <a:off x="2905297" y="5105780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50;p27"/>
            <p:cNvSpPr/>
            <p:nvPr/>
          </p:nvSpPr>
          <p:spPr>
            <a:xfrm rot="10800000" flipH="1">
              <a:off x="7474030" y="571593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" name="Google Shape;51;p27"/>
            <p:cNvSpPr/>
            <p:nvPr/>
          </p:nvSpPr>
          <p:spPr>
            <a:xfrm rot="10800000" flipH="1">
              <a:off x="6374804" y="516354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52;p27"/>
            <p:cNvSpPr/>
            <p:nvPr/>
          </p:nvSpPr>
          <p:spPr>
            <a:xfrm rot="10800000" flipH="1">
              <a:off x="10342391" y="571500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53;p27"/>
            <p:cNvSpPr/>
            <p:nvPr/>
          </p:nvSpPr>
          <p:spPr>
            <a:xfrm rot="10800000" flipH="1">
              <a:off x="8813215" y="5105780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" name="Google Shape;54;p27"/>
          <p:cNvGrpSpPr/>
          <p:nvPr/>
        </p:nvGrpSpPr>
        <p:grpSpPr>
          <a:xfrm>
            <a:off x="2761549" y="1427825"/>
            <a:ext cx="6763450" cy="3991938"/>
            <a:chOff x="3645164" y="1813666"/>
            <a:chExt cx="4766443" cy="2813260"/>
          </a:xfrm>
        </p:grpSpPr>
        <p:sp>
          <p:nvSpPr>
            <p:cNvPr id="55" name="Google Shape;55;p27"/>
            <p:cNvSpPr/>
            <p:nvPr/>
          </p:nvSpPr>
          <p:spPr>
            <a:xfrm>
              <a:off x="3645164" y="1813666"/>
              <a:ext cx="4766443" cy="2813260"/>
            </a:xfrm>
            <a:custGeom>
              <a:avLst/>
              <a:gdLst/>
              <a:ahLst/>
              <a:cxnLst/>
              <a:rect l="l" t="t" r="r" b="b"/>
              <a:pathLst>
                <a:path w="6546" h="4656" extrusionOk="0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chemeClr val="lt1"/>
            </a:solidFill>
            <a:ln w="57150" cap="flat" cmpd="sng">
              <a:solidFill>
                <a:srgbClr val="195B5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03200" dist="38100" dir="5400000" sx="103000" sy="103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" name="Google Shape;56;p27"/>
            <p:cNvSpPr/>
            <p:nvPr/>
          </p:nvSpPr>
          <p:spPr>
            <a:xfrm>
              <a:off x="3692837" y="1867866"/>
              <a:ext cx="4677577" cy="2721647"/>
            </a:xfrm>
            <a:custGeom>
              <a:avLst/>
              <a:gdLst/>
              <a:ahLst/>
              <a:cxnLst/>
              <a:rect l="l" t="t" r="r" b="b"/>
              <a:pathLst>
                <a:path w="6546" h="4656" extrusionOk="0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rgbClr val="195B5A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7" name="Google Shape;57;p27"/>
          <p:cNvSpPr/>
          <p:nvPr/>
        </p:nvSpPr>
        <p:spPr>
          <a:xfrm rot="790632" flipH="1">
            <a:off x="8336982" y="2936716"/>
            <a:ext cx="578472" cy="599350"/>
          </a:xfrm>
          <a:custGeom>
            <a:avLst/>
            <a:gdLst/>
            <a:ahLst/>
            <a:cxnLst/>
            <a:rect l="l" t="t" r="r" b="b"/>
            <a:pathLst>
              <a:path w="584535" h="605631" extrusionOk="0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8" name="Google Shape;58;p2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4529966" y="159883"/>
            <a:ext cx="1118618" cy="2569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2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 rot="505190" flipH="1">
            <a:off x="5222248" y="3919566"/>
            <a:ext cx="7942083" cy="51131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27"/>
          <p:cNvGrpSpPr/>
          <p:nvPr/>
        </p:nvGrpSpPr>
        <p:grpSpPr>
          <a:xfrm>
            <a:off x="-1081536" y="5105780"/>
            <a:ext cx="14769137" cy="2606178"/>
            <a:chOff x="-1081536" y="5105780"/>
            <a:chExt cx="14769137" cy="2606178"/>
          </a:xfrm>
        </p:grpSpPr>
        <p:sp>
          <p:nvSpPr>
            <p:cNvPr id="61" name="Google Shape;61;p27"/>
            <p:cNvSpPr/>
            <p:nvPr/>
          </p:nvSpPr>
          <p:spPr>
            <a:xfrm rot="1722132">
              <a:off x="-852871" y="5611250"/>
              <a:ext cx="2513134" cy="1595238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" name="Google Shape;62;p27"/>
            <p:cNvSpPr/>
            <p:nvPr/>
          </p:nvSpPr>
          <p:spPr>
            <a:xfrm rot="368066">
              <a:off x="1163030" y="6244721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" name="Google Shape;63;p27"/>
            <p:cNvSpPr/>
            <p:nvPr/>
          </p:nvSpPr>
          <p:spPr>
            <a:xfrm rot="368066">
              <a:off x="2627308" y="6365740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" name="Google Shape;64;p27"/>
            <p:cNvSpPr/>
            <p:nvPr/>
          </p:nvSpPr>
          <p:spPr>
            <a:xfrm rot="368066">
              <a:off x="4131914" y="6303265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" name="Google Shape;65;p27"/>
            <p:cNvSpPr/>
            <p:nvPr/>
          </p:nvSpPr>
          <p:spPr>
            <a:xfrm rot="368066">
              <a:off x="5594920" y="6303264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" name="Google Shape;66;p27"/>
            <p:cNvSpPr/>
            <p:nvPr/>
          </p:nvSpPr>
          <p:spPr>
            <a:xfrm rot="368066">
              <a:off x="7007766" y="6384897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" name="Google Shape;67;p27"/>
            <p:cNvSpPr/>
            <p:nvPr/>
          </p:nvSpPr>
          <p:spPr>
            <a:xfrm rot="368066">
              <a:off x="8441624" y="6368436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" name="Google Shape;68;p27"/>
            <p:cNvSpPr/>
            <p:nvPr/>
          </p:nvSpPr>
          <p:spPr>
            <a:xfrm rot="368066">
              <a:off x="9843830" y="6335790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" name="Google Shape;69;p27"/>
            <p:cNvSpPr/>
            <p:nvPr/>
          </p:nvSpPr>
          <p:spPr>
            <a:xfrm rot="-1722132" flipH="1">
              <a:off x="10945802" y="5611250"/>
              <a:ext cx="2513134" cy="1595238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 userDrawn="1"/>
        </p:nvGrpSpPr>
        <p:grpSpPr bwMode="auto">
          <a:xfrm>
            <a:off x="4234" y="5033963"/>
            <a:ext cx="12187767" cy="2163762"/>
            <a:chOff x="-69575" y="4694291"/>
            <a:chExt cx="12188212" cy="2163708"/>
          </a:xfrm>
        </p:grpSpPr>
        <p:pic>
          <p:nvPicPr>
            <p:cNvPr id="4" name="图片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>
              <a:fillRect/>
            </a:stretch>
          </p:blipFill>
          <p:spPr bwMode="auto">
            <a:xfrm>
              <a:off x="-69575" y="4697550"/>
              <a:ext cx="4096071" cy="2160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>
              <a:fillRect/>
            </a:stretch>
          </p:blipFill>
          <p:spPr bwMode="auto">
            <a:xfrm flipH="1">
              <a:off x="3968291" y="4694291"/>
              <a:ext cx="4096071" cy="2160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>
              <a:fillRect/>
            </a:stretch>
          </p:blipFill>
          <p:spPr bwMode="auto">
            <a:xfrm>
              <a:off x="8022566" y="4697550"/>
              <a:ext cx="4096071" cy="2160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图片 1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59885" y="106364"/>
            <a:ext cx="10850033" cy="63531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125"/>
            <a:ext cx="1219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518" y="500062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10"/>
          <p:cNvGrpSpPr/>
          <p:nvPr userDrawn="1"/>
        </p:nvGrpSpPr>
        <p:grpSpPr bwMode="auto">
          <a:xfrm>
            <a:off x="-1900767" y="-74613"/>
            <a:ext cx="15299267" cy="2078038"/>
            <a:chOff x="-900605" y="-49427"/>
            <a:chExt cx="5490815" cy="745701"/>
          </a:xfrm>
        </p:grpSpPr>
        <p:pic>
          <p:nvPicPr>
            <p:cNvPr id="5" name="图片 11"/>
            <p:cNvPicPr>
              <a:picLocks noChangeAspect="1"/>
            </p:cNvPicPr>
            <p:nvPr userDrawn="1"/>
          </p:nvPicPr>
          <p:blipFill rotWithShape="1">
            <a:blip r:embed="rId4" cstate="print"/>
            <a:srcRect b="22727"/>
            <a:stretch>
              <a:fillRect/>
            </a:stretch>
          </p:blipFill>
          <p:spPr>
            <a:xfrm rot="5400000">
              <a:off x="3006556" y="-914154"/>
              <a:ext cx="718927" cy="244838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12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324201" y="-1247458"/>
              <a:ext cx="718926" cy="316853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ED7A-677B-43F5-8EA1-D3CBD493DE0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CEB6-1EA5-4C98-AE14-303C6D84C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ED7A-677B-43F5-8EA1-D3CBD493DE0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CEB6-1EA5-4C98-AE14-303C6D84C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ED7A-677B-43F5-8EA1-D3CBD493DE0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CEB6-1EA5-4C98-AE14-303C6D84C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ED7A-677B-43F5-8EA1-D3CBD493DE0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CEB6-1EA5-4C98-AE14-303C6D84C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ED7A-677B-43F5-8EA1-D3CBD493DE0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CEB6-1EA5-4C98-AE14-303C6D84C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ED7A-677B-43F5-8EA1-D3CBD493DE0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CEB6-1EA5-4C98-AE14-303C6D84C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ED7A-677B-43F5-8EA1-D3CBD493DE0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CEB6-1EA5-4C98-AE14-303C6D84C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ED7A-677B-43F5-8EA1-D3CBD493DE0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1CEB6-1EA5-4C98-AE14-303C6D84C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BED7A-677B-43F5-8EA1-D3CBD493DE0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1CEB6-1EA5-4C98-AE14-303C6D84CE6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0.png"/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image" Target="../media/image31.GIF"/><Relationship Id="rId7" Type="http://schemas.openxmlformats.org/officeDocument/2006/relationships/image" Target="../media/image30.GIF"/><Relationship Id="rId6" Type="http://schemas.openxmlformats.org/officeDocument/2006/relationships/image" Target="../media/image29.GIF"/><Relationship Id="rId5" Type="http://schemas.openxmlformats.org/officeDocument/2006/relationships/slide" Target="slide16.xml"/><Relationship Id="rId4" Type="http://schemas.openxmlformats.org/officeDocument/2006/relationships/slide" Target="slide18.xml"/><Relationship Id="rId3" Type="http://schemas.openxmlformats.org/officeDocument/2006/relationships/slide" Target="slide17.xml"/><Relationship Id="rId2" Type="http://schemas.openxmlformats.org/officeDocument/2006/relationships/slide" Target="slide15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0.png"/><Relationship Id="rId12" Type="http://schemas.openxmlformats.org/officeDocument/2006/relationships/slide" Target="slide19.xml"/><Relationship Id="rId11" Type="http://schemas.openxmlformats.org/officeDocument/2006/relationships/slide" Target="slide1.xml"/><Relationship Id="rId10" Type="http://schemas.openxmlformats.org/officeDocument/2006/relationships/image" Target="../media/image32.png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slide" Target="slide16.xml"/><Relationship Id="rId7" Type="http://schemas.openxmlformats.org/officeDocument/2006/relationships/slide" Target="slide1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6" Type="http://schemas.openxmlformats.org/officeDocument/2006/relationships/slideLayout" Target="../slideLayouts/slideLayout1.xml"/><Relationship Id="rId15" Type="http://schemas.openxmlformats.org/officeDocument/2006/relationships/audio" Target="../media/audio5.wav"/><Relationship Id="rId14" Type="http://schemas.openxmlformats.org/officeDocument/2006/relationships/audio" Target="../media/audio4.wav"/><Relationship Id="rId13" Type="http://schemas.openxmlformats.org/officeDocument/2006/relationships/audio" Target="../media/audio3.wav"/><Relationship Id="rId12" Type="http://schemas.openxmlformats.org/officeDocument/2006/relationships/image" Target="../media/image10.png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1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slide" Target="slide16.xml"/><Relationship Id="rId7" Type="http://schemas.openxmlformats.org/officeDocument/2006/relationships/slide" Target="slide14.xml"/><Relationship Id="rId6" Type="http://schemas.openxmlformats.org/officeDocument/2006/relationships/image" Target="../media/image41.png"/><Relationship Id="rId5" Type="http://schemas.openxmlformats.org/officeDocument/2006/relationships/image" Target="../media/image37.png"/><Relationship Id="rId4" Type="http://schemas.openxmlformats.org/officeDocument/2006/relationships/image" Target="../media/image38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6" Type="http://schemas.openxmlformats.org/officeDocument/2006/relationships/slideLayout" Target="../slideLayouts/slideLayout1.xml"/><Relationship Id="rId15" Type="http://schemas.openxmlformats.org/officeDocument/2006/relationships/audio" Target="../media/audio4.wav"/><Relationship Id="rId14" Type="http://schemas.openxmlformats.org/officeDocument/2006/relationships/audio" Target="../media/audio5.wav"/><Relationship Id="rId13" Type="http://schemas.openxmlformats.org/officeDocument/2006/relationships/audio" Target="../media/audio3.wav"/><Relationship Id="rId12" Type="http://schemas.openxmlformats.org/officeDocument/2006/relationships/image" Target="../media/image10.png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1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slide" Target="slide16.xml"/><Relationship Id="rId7" Type="http://schemas.openxmlformats.org/officeDocument/2006/relationships/slide" Target="slide1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6" Type="http://schemas.openxmlformats.org/officeDocument/2006/relationships/slideLayout" Target="../slideLayouts/slideLayout1.xml"/><Relationship Id="rId15" Type="http://schemas.openxmlformats.org/officeDocument/2006/relationships/audio" Target="../media/audio5.wav"/><Relationship Id="rId14" Type="http://schemas.openxmlformats.org/officeDocument/2006/relationships/audio" Target="../media/audio4.wav"/><Relationship Id="rId13" Type="http://schemas.openxmlformats.org/officeDocument/2006/relationships/audio" Target="../media/audio3.wav"/><Relationship Id="rId12" Type="http://schemas.openxmlformats.org/officeDocument/2006/relationships/image" Target="../media/image10.png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13.png"/><Relationship Id="rId7" Type="http://schemas.openxmlformats.org/officeDocument/2006/relationships/slide" Target="slide16.xml"/><Relationship Id="rId6" Type="http://schemas.openxmlformats.org/officeDocument/2006/relationships/slide" Target="slide14.xml"/><Relationship Id="rId5" Type="http://schemas.openxmlformats.org/officeDocument/2006/relationships/image" Target="../media/image41.png"/><Relationship Id="rId4" Type="http://schemas.openxmlformats.org/officeDocument/2006/relationships/image" Target="../media/image38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5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13" Type="http://schemas.openxmlformats.org/officeDocument/2006/relationships/audio" Target="../media/audio5.wav"/><Relationship Id="rId12" Type="http://schemas.openxmlformats.org/officeDocument/2006/relationships/audio" Target="../media/audio3.wav"/><Relationship Id="rId11" Type="http://schemas.openxmlformats.org/officeDocument/2006/relationships/image" Target="../media/image10.png"/><Relationship Id="rId10" Type="http://schemas.openxmlformats.org/officeDocument/2006/relationships/image" Target="../media/image40.png"/><Relationship Id="rId1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13.png"/><Relationship Id="rId2" Type="http://schemas.openxmlformats.org/officeDocument/2006/relationships/image" Target="../media/image43.png"/><Relationship Id="rId1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0.png"/><Relationship Id="rId7" Type="http://schemas.microsoft.com/office/2007/relationships/hdphoto" Target="../media/image49.wdp"/><Relationship Id="rId6" Type="http://schemas.openxmlformats.org/officeDocument/2006/relationships/image" Target="../media/image48.png"/><Relationship Id="rId5" Type="http://schemas.microsoft.com/office/2007/relationships/hdphoto" Target="../media/image47.wdp"/><Relationship Id="rId4" Type="http://schemas.openxmlformats.org/officeDocument/2006/relationships/image" Target="../media/image46.png"/><Relationship Id="rId3" Type="http://schemas.microsoft.com/office/2007/relationships/hdphoto" Target="../media/image45.wdp"/><Relationship Id="rId2" Type="http://schemas.openxmlformats.org/officeDocument/2006/relationships/image" Target="../media/image44.png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13.png"/><Relationship Id="rId7" Type="http://schemas.openxmlformats.org/officeDocument/2006/relationships/image" Target="../media/image17.png"/><Relationship Id="rId6" Type="http://schemas.openxmlformats.org/officeDocument/2006/relationships/tags" Target="../tags/tag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tags" Target="../tags/tag2.xml"/><Relationship Id="rId2" Type="http://schemas.openxmlformats.org/officeDocument/2006/relationships/image" Target="../media/image14.pn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2.xml"/><Relationship Id="rId10" Type="http://schemas.openxmlformats.org/officeDocument/2006/relationships/audio" Target="../media/audio1.wav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0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52" y="0"/>
            <a:ext cx="12281051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22" y="197835"/>
            <a:ext cx="1160878" cy="1160878"/>
          </a:xfrm>
        </p:spPr>
      </p:pic>
      <p:sp>
        <p:nvSpPr>
          <p:cNvPr id="8" name="Title 1"/>
          <p:cNvSpPr txBox="1"/>
          <p:nvPr/>
        </p:nvSpPr>
        <p:spPr>
          <a:xfrm>
            <a:off x="1987826" y="296309"/>
            <a:ext cx="10185466" cy="1333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56421" y="1630016"/>
            <a:ext cx="5248275" cy="1"/>
            <a:chOff x="4238625" y="1630017"/>
            <a:chExt cx="5248275" cy="1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91063" y="368301"/>
            <a:ext cx="1873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1" y="582613"/>
            <a:ext cx="2124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16238" y="887414"/>
            <a:ext cx="81010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Cửa hàng còn lại số giá trứng là: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92539" y="1293813"/>
            <a:ext cx="4643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40 – 10 = 30 (giá trứng)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35301" y="1693864"/>
            <a:ext cx="81010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Cửa hàng còn lại số quả trứng là: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81426" y="2160588"/>
            <a:ext cx="4645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175 x 30 = 5250 (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14800" y="2693988"/>
            <a:ext cx="5329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5250 quả trứng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33526" y="3325813"/>
            <a:ext cx="2124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870451" y="3081338"/>
            <a:ext cx="1871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55963" y="3700463"/>
            <a:ext cx="5472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Số trứng ở 40 giá là: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019551" y="4086225"/>
            <a:ext cx="4824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175 x 40 =   7000 (quả)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67076" y="4514850"/>
            <a:ext cx="54721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Số trứng ở 10 giá là: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978276" y="5008563"/>
            <a:ext cx="4824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175 x 10 =   1750 (quả)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255963" y="5437188"/>
            <a:ext cx="8101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Cửa hàng còn lại số quả trứng là: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110038" y="5930900"/>
            <a:ext cx="53705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7000 – 1750 = 5250 (quả)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262564" y="6359525"/>
            <a:ext cx="5329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5250 quả trứng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ontent Placeholder 2"/>
          <p:cNvSpPr/>
          <p:nvPr/>
        </p:nvSpPr>
        <p:spPr bwMode="auto">
          <a:xfrm>
            <a:off x="1524000" y="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Bài 3:</a:t>
            </a:r>
            <a:endParaRPr lang="en-US" altLang="en-US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" name="图片 1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9049" y="4267200"/>
            <a:ext cx="2308225" cy="2651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24" name="图片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450" y="3692525"/>
            <a:ext cx="2546350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/>
          <p:nvPr/>
        </p:nvSpPr>
        <p:spPr bwMode="auto">
          <a:xfrm>
            <a:off x="1655763" y="9144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(7 - 5) × 3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× 3 - 5 × 3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Text Box 18"/>
          <p:cNvSpPr txBox="1">
            <a:spLocks noChangeArrowheads="1"/>
          </p:cNvSpPr>
          <p:nvPr/>
        </p:nvSpPr>
        <p:spPr bwMode="auto">
          <a:xfrm>
            <a:off x="1524000" y="220980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giải </a:t>
            </a:r>
            <a:endParaRPr lang="en-US" altLang="en-US" sz="28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114676" y="1371600"/>
            <a:ext cx="5699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316413" y="1392238"/>
            <a:ext cx="2057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le 2"/>
          <p:cNvSpPr/>
          <p:nvPr/>
        </p:nvSpPr>
        <p:spPr bwMode="auto">
          <a:xfrm>
            <a:off x="1752600" y="2657475"/>
            <a:ext cx="1828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Ta có:  </a:t>
            </a:r>
            <a:r>
              <a:rPr lang="en-US" altLang="en-US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en-US" sz="2800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en-US" altLang="en-US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362200" y="3576639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Vậy :   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 – 5) × 3        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× 3 – 5 ×  3 </a:t>
            </a:r>
            <a:endParaRPr lang="en-US" alt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29014" y="3124201"/>
            <a:ext cx="2566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 × 3 – 5 × 3  </a:t>
            </a:r>
            <a:endParaRPr lang="en-US" alt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ubtitle 2"/>
          <p:cNvSpPr/>
          <p:nvPr/>
        </p:nvSpPr>
        <p:spPr bwMode="auto">
          <a:xfrm>
            <a:off x="3810000" y="2665413"/>
            <a:ext cx="1752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 –  5) × 3                     </a:t>
            </a:r>
            <a:endParaRPr lang="en-US" alt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ubtitle 2"/>
          <p:cNvSpPr/>
          <p:nvPr/>
        </p:nvSpPr>
        <p:spPr bwMode="auto">
          <a:xfrm>
            <a:off x="5492750" y="2676525"/>
            <a:ext cx="1371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 × 3                      </a:t>
            </a:r>
            <a:endParaRPr lang="en-US" alt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ubtitle 2"/>
          <p:cNvSpPr/>
          <p:nvPr/>
        </p:nvSpPr>
        <p:spPr bwMode="auto">
          <a:xfrm>
            <a:off x="7010400" y="2684463"/>
            <a:ext cx="685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en-US" alt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endParaRPr lang="en-US" alt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764213" y="3117851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21 – 15</a:t>
            </a:r>
            <a:endParaRPr lang="en-US" alt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239000" y="3128964"/>
            <a:ext cx="781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  </a:t>
            </a:r>
            <a:endParaRPr lang="en-US" alt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254626" y="3495676"/>
            <a:ext cx="562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lang="en-US" altLang="en-US" sz="3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310189" y="3554414"/>
            <a:ext cx="453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14"/>
          <p:cNvSpPr/>
          <p:nvPr/>
        </p:nvSpPr>
        <p:spPr>
          <a:xfrm>
            <a:off x="402957" y="4365626"/>
            <a:ext cx="11499742" cy="15365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nhân một hiệu với một số, ta có thể lần lượt nhân số bị trừ, số trừ của hiệu với số đó </a:t>
            </a:r>
            <a:r>
              <a:rPr lang="vi-VN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trừ các kết quả cho nhau</a:t>
            </a:r>
            <a:r>
              <a:rPr lang="vi-VN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7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86"/>
          <a:stretch>
            <a:fillRect/>
          </a:stretch>
        </p:blipFill>
        <p:spPr bwMode="auto">
          <a:xfrm>
            <a:off x="1" y="5518150"/>
            <a:ext cx="121920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Free Christmas decoration star 1189136 PNG with Transparent Backgrou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57351" y="458788"/>
            <a:ext cx="544513" cy="52546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3" name="云形 21"/>
          <p:cNvSpPr/>
          <p:nvPr/>
        </p:nvSpPr>
        <p:spPr>
          <a:xfrm>
            <a:off x="3854451" y="76200"/>
            <a:ext cx="1069975" cy="889000"/>
          </a:xfrm>
          <a:prstGeom prst="cloud">
            <a:avLst/>
          </a:pr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云形 24"/>
          <p:cNvSpPr/>
          <p:nvPr/>
        </p:nvSpPr>
        <p:spPr>
          <a:xfrm>
            <a:off x="2413001" y="-76200"/>
            <a:ext cx="1446213" cy="96043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-1" fmla="*/ 4693 w 43200"/>
              <a:gd name="connsiteY0-2" fmla="*/ 26177 h 43200"/>
              <a:gd name="connsiteX1-3" fmla="*/ 2160 w 43200"/>
              <a:gd name="connsiteY1-4" fmla="*/ 25380 h 43200"/>
              <a:gd name="connsiteX2-5" fmla="*/ 6928 w 43200"/>
              <a:gd name="connsiteY2-6" fmla="*/ 34899 h 43200"/>
              <a:gd name="connsiteX3-7" fmla="*/ 5820 w 43200"/>
              <a:gd name="connsiteY3-8" fmla="*/ 35280 h 43200"/>
              <a:gd name="connsiteX4-9" fmla="*/ 16478 w 43200"/>
              <a:gd name="connsiteY4-10" fmla="*/ 39090 h 43200"/>
              <a:gd name="connsiteX5-11" fmla="*/ 15810 w 43200"/>
              <a:gd name="connsiteY5-12" fmla="*/ 37350 h 43200"/>
              <a:gd name="connsiteX6-13" fmla="*/ 28827 w 43200"/>
              <a:gd name="connsiteY6-14" fmla="*/ 34751 h 43200"/>
              <a:gd name="connsiteX7-15" fmla="*/ 28560 w 43200"/>
              <a:gd name="connsiteY7-16" fmla="*/ 36660 h 43200"/>
              <a:gd name="connsiteX8-17" fmla="*/ 34129 w 43200"/>
              <a:gd name="connsiteY8-18" fmla="*/ 22954 h 43200"/>
              <a:gd name="connsiteX9-19" fmla="*/ 37380 w 43200"/>
              <a:gd name="connsiteY9-20" fmla="*/ 30090 h 43200"/>
              <a:gd name="connsiteX10-21" fmla="*/ 41798 w 43200"/>
              <a:gd name="connsiteY10-22" fmla="*/ 15354 h 43200"/>
              <a:gd name="connsiteX11-23" fmla="*/ 40350 w 43200"/>
              <a:gd name="connsiteY11-24" fmla="*/ 18030 h 43200"/>
              <a:gd name="connsiteX12-25" fmla="*/ 38324 w 43200"/>
              <a:gd name="connsiteY12-26" fmla="*/ 5426 h 43200"/>
              <a:gd name="connsiteX13-27" fmla="*/ 38400 w 43200"/>
              <a:gd name="connsiteY13-28" fmla="*/ 6690 h 43200"/>
              <a:gd name="connsiteX14-29" fmla="*/ 29078 w 43200"/>
              <a:gd name="connsiteY14-30" fmla="*/ 3952 h 43200"/>
              <a:gd name="connsiteX15-31" fmla="*/ 29820 w 43200"/>
              <a:gd name="connsiteY15-32" fmla="*/ 2340 h 43200"/>
              <a:gd name="connsiteX16-33" fmla="*/ 22141 w 43200"/>
              <a:gd name="connsiteY16-34" fmla="*/ 4720 h 43200"/>
              <a:gd name="connsiteX17-35" fmla="*/ 22500 w 43200"/>
              <a:gd name="connsiteY17-36" fmla="*/ 3330 h 43200"/>
              <a:gd name="connsiteX18-37" fmla="*/ 14000 w 43200"/>
              <a:gd name="connsiteY18-38" fmla="*/ 5192 h 43200"/>
              <a:gd name="connsiteX19-39" fmla="*/ 15300 w 43200"/>
              <a:gd name="connsiteY19-40" fmla="*/ 6540 h 43200"/>
              <a:gd name="connsiteX20-41" fmla="*/ 4127 w 43200"/>
              <a:gd name="connsiteY20-42" fmla="*/ 15789 h 43200"/>
              <a:gd name="connsiteX21-43" fmla="*/ 3900 w 43200"/>
              <a:gd name="connsiteY21-44" fmla="*/ 14370 h 43200"/>
              <a:gd name="connsiteX0-45" fmla="*/ 3936 w 43256"/>
              <a:gd name="connsiteY0-46" fmla="*/ 14229 h 43219"/>
              <a:gd name="connsiteX1-47" fmla="*/ 5659 w 43256"/>
              <a:gd name="connsiteY1-48" fmla="*/ 6766 h 43219"/>
              <a:gd name="connsiteX2-49" fmla="*/ 14041 w 43256"/>
              <a:gd name="connsiteY2-50" fmla="*/ 5061 h 43219"/>
              <a:gd name="connsiteX3-51" fmla="*/ 22492 w 43256"/>
              <a:gd name="connsiteY3-52" fmla="*/ 3291 h 43219"/>
              <a:gd name="connsiteX4-53" fmla="*/ 25785 w 43256"/>
              <a:gd name="connsiteY4-54" fmla="*/ 59 h 43219"/>
              <a:gd name="connsiteX5-55" fmla="*/ 29869 w 43256"/>
              <a:gd name="connsiteY5-56" fmla="*/ 2340 h 43219"/>
              <a:gd name="connsiteX6-57" fmla="*/ 35499 w 43256"/>
              <a:gd name="connsiteY6-58" fmla="*/ 549 h 43219"/>
              <a:gd name="connsiteX7-59" fmla="*/ 38354 w 43256"/>
              <a:gd name="connsiteY7-60" fmla="*/ 5435 h 43219"/>
              <a:gd name="connsiteX8-61" fmla="*/ 42018 w 43256"/>
              <a:gd name="connsiteY8-62" fmla="*/ 10177 h 43219"/>
              <a:gd name="connsiteX9-63" fmla="*/ 41854 w 43256"/>
              <a:gd name="connsiteY9-64" fmla="*/ 15319 h 43219"/>
              <a:gd name="connsiteX10-65" fmla="*/ 43052 w 43256"/>
              <a:gd name="connsiteY10-66" fmla="*/ 23181 h 43219"/>
              <a:gd name="connsiteX11-67" fmla="*/ 37440 w 43256"/>
              <a:gd name="connsiteY11-68" fmla="*/ 30063 h 43219"/>
              <a:gd name="connsiteX12-69" fmla="*/ 35431 w 43256"/>
              <a:gd name="connsiteY12-70" fmla="*/ 35960 h 43219"/>
              <a:gd name="connsiteX13-71" fmla="*/ 28591 w 43256"/>
              <a:gd name="connsiteY13-72" fmla="*/ 36674 h 43219"/>
              <a:gd name="connsiteX14-73" fmla="*/ 23703 w 43256"/>
              <a:gd name="connsiteY14-74" fmla="*/ 42965 h 43219"/>
              <a:gd name="connsiteX15-75" fmla="*/ 16516 w 43256"/>
              <a:gd name="connsiteY15-76" fmla="*/ 39125 h 43219"/>
              <a:gd name="connsiteX16-77" fmla="*/ 5840 w 43256"/>
              <a:gd name="connsiteY16-78" fmla="*/ 35331 h 43219"/>
              <a:gd name="connsiteX17-79" fmla="*/ 1146 w 43256"/>
              <a:gd name="connsiteY17-80" fmla="*/ 31109 h 43219"/>
              <a:gd name="connsiteX18-81" fmla="*/ 2149 w 43256"/>
              <a:gd name="connsiteY18-82" fmla="*/ 25410 h 43219"/>
              <a:gd name="connsiteX19-83" fmla="*/ 31 w 43256"/>
              <a:gd name="connsiteY19-84" fmla="*/ 19563 h 43219"/>
              <a:gd name="connsiteX20-85" fmla="*/ 3899 w 43256"/>
              <a:gd name="connsiteY20-86" fmla="*/ 14366 h 43219"/>
              <a:gd name="connsiteX21-87" fmla="*/ 3936 w 43256"/>
              <a:gd name="connsiteY21-88" fmla="*/ 14229 h 43219"/>
              <a:gd name="connsiteX0-89" fmla="*/ 4729 w 43256"/>
              <a:gd name="connsiteY0-90" fmla="*/ 26036 h 43219"/>
              <a:gd name="connsiteX1-91" fmla="*/ 2196 w 43256"/>
              <a:gd name="connsiteY1-92" fmla="*/ 25239 h 43219"/>
              <a:gd name="connsiteX2-93" fmla="*/ 6964 w 43256"/>
              <a:gd name="connsiteY2-94" fmla="*/ 34758 h 43219"/>
              <a:gd name="connsiteX3-95" fmla="*/ 5856 w 43256"/>
              <a:gd name="connsiteY3-96" fmla="*/ 35139 h 43219"/>
              <a:gd name="connsiteX4-97" fmla="*/ 28863 w 43256"/>
              <a:gd name="connsiteY4-98" fmla="*/ 34610 h 43219"/>
              <a:gd name="connsiteX5-99" fmla="*/ 28596 w 43256"/>
              <a:gd name="connsiteY5-100" fmla="*/ 36519 h 43219"/>
              <a:gd name="connsiteX6-101" fmla="*/ 34165 w 43256"/>
              <a:gd name="connsiteY6-102" fmla="*/ 22813 h 43219"/>
              <a:gd name="connsiteX7-103" fmla="*/ 37416 w 43256"/>
              <a:gd name="connsiteY7-104" fmla="*/ 29949 h 43219"/>
              <a:gd name="connsiteX8-105" fmla="*/ 41834 w 43256"/>
              <a:gd name="connsiteY8-106" fmla="*/ 15213 h 43219"/>
              <a:gd name="connsiteX9-107" fmla="*/ 40386 w 43256"/>
              <a:gd name="connsiteY9-108" fmla="*/ 17889 h 43219"/>
              <a:gd name="connsiteX10-109" fmla="*/ 38360 w 43256"/>
              <a:gd name="connsiteY10-110" fmla="*/ 5285 h 43219"/>
              <a:gd name="connsiteX11-111" fmla="*/ 38436 w 43256"/>
              <a:gd name="connsiteY11-112" fmla="*/ 6549 h 43219"/>
              <a:gd name="connsiteX12-113" fmla="*/ 29114 w 43256"/>
              <a:gd name="connsiteY12-114" fmla="*/ 3811 h 43219"/>
              <a:gd name="connsiteX13-115" fmla="*/ 29856 w 43256"/>
              <a:gd name="connsiteY13-116" fmla="*/ 2199 h 43219"/>
              <a:gd name="connsiteX14-117" fmla="*/ 22177 w 43256"/>
              <a:gd name="connsiteY14-118" fmla="*/ 4579 h 43219"/>
              <a:gd name="connsiteX15-119" fmla="*/ 22536 w 43256"/>
              <a:gd name="connsiteY15-120" fmla="*/ 3189 h 43219"/>
              <a:gd name="connsiteX16-121" fmla="*/ 14036 w 43256"/>
              <a:gd name="connsiteY16-122" fmla="*/ 5051 h 43219"/>
              <a:gd name="connsiteX17-123" fmla="*/ 15336 w 43256"/>
              <a:gd name="connsiteY17-124" fmla="*/ 6399 h 43219"/>
              <a:gd name="connsiteX18-125" fmla="*/ 4163 w 43256"/>
              <a:gd name="connsiteY18-126" fmla="*/ 15648 h 43219"/>
              <a:gd name="connsiteX19-127" fmla="*/ 3936 w 43256"/>
              <a:gd name="connsiteY19-128" fmla="*/ 14229 h 43219"/>
              <a:gd name="connsiteX0-129" fmla="*/ 3936 w 43256"/>
              <a:gd name="connsiteY0-130" fmla="*/ 14229 h 42975"/>
              <a:gd name="connsiteX1-131" fmla="*/ 5659 w 43256"/>
              <a:gd name="connsiteY1-132" fmla="*/ 6766 h 42975"/>
              <a:gd name="connsiteX2-133" fmla="*/ 14041 w 43256"/>
              <a:gd name="connsiteY2-134" fmla="*/ 5061 h 42975"/>
              <a:gd name="connsiteX3-135" fmla="*/ 22492 w 43256"/>
              <a:gd name="connsiteY3-136" fmla="*/ 3291 h 42975"/>
              <a:gd name="connsiteX4-137" fmla="*/ 25785 w 43256"/>
              <a:gd name="connsiteY4-138" fmla="*/ 59 h 42975"/>
              <a:gd name="connsiteX5-139" fmla="*/ 29869 w 43256"/>
              <a:gd name="connsiteY5-140" fmla="*/ 2340 h 42975"/>
              <a:gd name="connsiteX6-141" fmla="*/ 35499 w 43256"/>
              <a:gd name="connsiteY6-142" fmla="*/ 549 h 42975"/>
              <a:gd name="connsiteX7-143" fmla="*/ 38354 w 43256"/>
              <a:gd name="connsiteY7-144" fmla="*/ 5435 h 42975"/>
              <a:gd name="connsiteX8-145" fmla="*/ 42018 w 43256"/>
              <a:gd name="connsiteY8-146" fmla="*/ 10177 h 42975"/>
              <a:gd name="connsiteX9-147" fmla="*/ 41854 w 43256"/>
              <a:gd name="connsiteY9-148" fmla="*/ 15319 h 42975"/>
              <a:gd name="connsiteX10-149" fmla="*/ 43052 w 43256"/>
              <a:gd name="connsiteY10-150" fmla="*/ 23181 h 42975"/>
              <a:gd name="connsiteX11-151" fmla="*/ 37440 w 43256"/>
              <a:gd name="connsiteY11-152" fmla="*/ 30063 h 42975"/>
              <a:gd name="connsiteX12-153" fmla="*/ 35431 w 43256"/>
              <a:gd name="connsiteY12-154" fmla="*/ 35960 h 42975"/>
              <a:gd name="connsiteX13-155" fmla="*/ 28591 w 43256"/>
              <a:gd name="connsiteY13-156" fmla="*/ 36674 h 42975"/>
              <a:gd name="connsiteX14-157" fmla="*/ 23703 w 43256"/>
              <a:gd name="connsiteY14-158" fmla="*/ 42965 h 42975"/>
              <a:gd name="connsiteX15-159" fmla="*/ 5840 w 43256"/>
              <a:gd name="connsiteY15-160" fmla="*/ 35331 h 42975"/>
              <a:gd name="connsiteX16-161" fmla="*/ 1146 w 43256"/>
              <a:gd name="connsiteY16-162" fmla="*/ 31109 h 42975"/>
              <a:gd name="connsiteX17-163" fmla="*/ 2149 w 43256"/>
              <a:gd name="connsiteY17-164" fmla="*/ 25410 h 42975"/>
              <a:gd name="connsiteX18-165" fmla="*/ 31 w 43256"/>
              <a:gd name="connsiteY18-166" fmla="*/ 19563 h 42975"/>
              <a:gd name="connsiteX19-167" fmla="*/ 3899 w 43256"/>
              <a:gd name="connsiteY19-168" fmla="*/ 14366 h 42975"/>
              <a:gd name="connsiteX20-169" fmla="*/ 3936 w 43256"/>
              <a:gd name="connsiteY20-170" fmla="*/ 14229 h 42975"/>
              <a:gd name="connsiteX0-171" fmla="*/ 4729 w 43256"/>
              <a:gd name="connsiteY0-172" fmla="*/ 26036 h 42975"/>
              <a:gd name="connsiteX1-173" fmla="*/ 2196 w 43256"/>
              <a:gd name="connsiteY1-174" fmla="*/ 25239 h 42975"/>
              <a:gd name="connsiteX2-175" fmla="*/ 6964 w 43256"/>
              <a:gd name="connsiteY2-176" fmla="*/ 34758 h 42975"/>
              <a:gd name="connsiteX3-177" fmla="*/ 5856 w 43256"/>
              <a:gd name="connsiteY3-178" fmla="*/ 35139 h 42975"/>
              <a:gd name="connsiteX4-179" fmla="*/ 28863 w 43256"/>
              <a:gd name="connsiteY4-180" fmla="*/ 34610 h 42975"/>
              <a:gd name="connsiteX5-181" fmla="*/ 28596 w 43256"/>
              <a:gd name="connsiteY5-182" fmla="*/ 36519 h 42975"/>
              <a:gd name="connsiteX6-183" fmla="*/ 34165 w 43256"/>
              <a:gd name="connsiteY6-184" fmla="*/ 22813 h 42975"/>
              <a:gd name="connsiteX7-185" fmla="*/ 37416 w 43256"/>
              <a:gd name="connsiteY7-186" fmla="*/ 29949 h 42975"/>
              <a:gd name="connsiteX8-187" fmla="*/ 41834 w 43256"/>
              <a:gd name="connsiteY8-188" fmla="*/ 15213 h 42975"/>
              <a:gd name="connsiteX9-189" fmla="*/ 40386 w 43256"/>
              <a:gd name="connsiteY9-190" fmla="*/ 17889 h 42975"/>
              <a:gd name="connsiteX10-191" fmla="*/ 38360 w 43256"/>
              <a:gd name="connsiteY10-192" fmla="*/ 5285 h 42975"/>
              <a:gd name="connsiteX11-193" fmla="*/ 38436 w 43256"/>
              <a:gd name="connsiteY11-194" fmla="*/ 6549 h 42975"/>
              <a:gd name="connsiteX12-195" fmla="*/ 29114 w 43256"/>
              <a:gd name="connsiteY12-196" fmla="*/ 3811 h 42975"/>
              <a:gd name="connsiteX13-197" fmla="*/ 29856 w 43256"/>
              <a:gd name="connsiteY13-198" fmla="*/ 2199 h 42975"/>
              <a:gd name="connsiteX14-199" fmla="*/ 22177 w 43256"/>
              <a:gd name="connsiteY14-200" fmla="*/ 4579 h 42975"/>
              <a:gd name="connsiteX15-201" fmla="*/ 22536 w 43256"/>
              <a:gd name="connsiteY15-202" fmla="*/ 3189 h 42975"/>
              <a:gd name="connsiteX16-203" fmla="*/ 14036 w 43256"/>
              <a:gd name="connsiteY16-204" fmla="*/ 5051 h 42975"/>
              <a:gd name="connsiteX17-205" fmla="*/ 15336 w 43256"/>
              <a:gd name="connsiteY17-206" fmla="*/ 6399 h 42975"/>
              <a:gd name="connsiteX18-207" fmla="*/ 4163 w 43256"/>
              <a:gd name="connsiteY18-208" fmla="*/ 15648 h 42975"/>
              <a:gd name="connsiteX19-209" fmla="*/ 3936 w 43256"/>
              <a:gd name="connsiteY19-210" fmla="*/ 14229 h 429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</a:cxnLst>
            <a:rect l="l" t="t" r="r" b="b"/>
            <a:pathLst>
              <a:path w="43256" h="4297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7495" y="43189"/>
                  <a:pt x="23703" y="42965"/>
                </a:cubicBezTo>
                <a:cubicBezTo>
                  <a:pt x="19911" y="42741"/>
                  <a:pt x="9600" y="37307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2975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云形 25"/>
          <p:cNvSpPr/>
          <p:nvPr/>
        </p:nvSpPr>
        <p:spPr>
          <a:xfrm>
            <a:off x="9555164" y="155576"/>
            <a:ext cx="1112837" cy="92551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-1" fmla="*/ 4693 w 43200"/>
              <a:gd name="connsiteY0-2" fmla="*/ 26177 h 43200"/>
              <a:gd name="connsiteX1-3" fmla="*/ 2160 w 43200"/>
              <a:gd name="connsiteY1-4" fmla="*/ 25380 h 43200"/>
              <a:gd name="connsiteX2-5" fmla="*/ 6928 w 43200"/>
              <a:gd name="connsiteY2-6" fmla="*/ 34899 h 43200"/>
              <a:gd name="connsiteX3-7" fmla="*/ 5820 w 43200"/>
              <a:gd name="connsiteY3-8" fmla="*/ 35280 h 43200"/>
              <a:gd name="connsiteX4-9" fmla="*/ 16478 w 43200"/>
              <a:gd name="connsiteY4-10" fmla="*/ 39090 h 43200"/>
              <a:gd name="connsiteX5-11" fmla="*/ 15810 w 43200"/>
              <a:gd name="connsiteY5-12" fmla="*/ 37350 h 43200"/>
              <a:gd name="connsiteX6-13" fmla="*/ 28827 w 43200"/>
              <a:gd name="connsiteY6-14" fmla="*/ 34751 h 43200"/>
              <a:gd name="connsiteX7-15" fmla="*/ 28560 w 43200"/>
              <a:gd name="connsiteY7-16" fmla="*/ 36660 h 43200"/>
              <a:gd name="connsiteX8-17" fmla="*/ 34129 w 43200"/>
              <a:gd name="connsiteY8-18" fmla="*/ 22954 h 43200"/>
              <a:gd name="connsiteX9-19" fmla="*/ 37380 w 43200"/>
              <a:gd name="connsiteY9-20" fmla="*/ 30090 h 43200"/>
              <a:gd name="connsiteX10-21" fmla="*/ 41798 w 43200"/>
              <a:gd name="connsiteY10-22" fmla="*/ 15354 h 43200"/>
              <a:gd name="connsiteX11-23" fmla="*/ 40350 w 43200"/>
              <a:gd name="connsiteY11-24" fmla="*/ 18030 h 43200"/>
              <a:gd name="connsiteX12-25" fmla="*/ 38324 w 43200"/>
              <a:gd name="connsiteY12-26" fmla="*/ 5426 h 43200"/>
              <a:gd name="connsiteX13-27" fmla="*/ 38400 w 43200"/>
              <a:gd name="connsiteY13-28" fmla="*/ 6690 h 43200"/>
              <a:gd name="connsiteX14-29" fmla="*/ 29078 w 43200"/>
              <a:gd name="connsiteY14-30" fmla="*/ 3952 h 43200"/>
              <a:gd name="connsiteX15-31" fmla="*/ 29820 w 43200"/>
              <a:gd name="connsiteY15-32" fmla="*/ 2340 h 43200"/>
              <a:gd name="connsiteX16-33" fmla="*/ 22141 w 43200"/>
              <a:gd name="connsiteY16-34" fmla="*/ 4720 h 43200"/>
              <a:gd name="connsiteX17-35" fmla="*/ 22500 w 43200"/>
              <a:gd name="connsiteY17-36" fmla="*/ 3330 h 43200"/>
              <a:gd name="connsiteX18-37" fmla="*/ 14000 w 43200"/>
              <a:gd name="connsiteY18-38" fmla="*/ 5192 h 43200"/>
              <a:gd name="connsiteX19-39" fmla="*/ 15300 w 43200"/>
              <a:gd name="connsiteY19-40" fmla="*/ 6540 h 43200"/>
              <a:gd name="connsiteX20-41" fmla="*/ 4127 w 43200"/>
              <a:gd name="connsiteY20-42" fmla="*/ 15789 h 43200"/>
              <a:gd name="connsiteX21-43" fmla="*/ 3900 w 43200"/>
              <a:gd name="connsiteY21-44" fmla="*/ 14370 h 43200"/>
              <a:gd name="connsiteX0-45" fmla="*/ 3936 w 43256"/>
              <a:gd name="connsiteY0-46" fmla="*/ 14229 h 43219"/>
              <a:gd name="connsiteX1-47" fmla="*/ 5659 w 43256"/>
              <a:gd name="connsiteY1-48" fmla="*/ 6766 h 43219"/>
              <a:gd name="connsiteX2-49" fmla="*/ 14041 w 43256"/>
              <a:gd name="connsiteY2-50" fmla="*/ 5061 h 43219"/>
              <a:gd name="connsiteX3-51" fmla="*/ 22492 w 43256"/>
              <a:gd name="connsiteY3-52" fmla="*/ 3291 h 43219"/>
              <a:gd name="connsiteX4-53" fmla="*/ 25785 w 43256"/>
              <a:gd name="connsiteY4-54" fmla="*/ 59 h 43219"/>
              <a:gd name="connsiteX5-55" fmla="*/ 29869 w 43256"/>
              <a:gd name="connsiteY5-56" fmla="*/ 2340 h 43219"/>
              <a:gd name="connsiteX6-57" fmla="*/ 35499 w 43256"/>
              <a:gd name="connsiteY6-58" fmla="*/ 549 h 43219"/>
              <a:gd name="connsiteX7-59" fmla="*/ 38354 w 43256"/>
              <a:gd name="connsiteY7-60" fmla="*/ 5435 h 43219"/>
              <a:gd name="connsiteX8-61" fmla="*/ 42018 w 43256"/>
              <a:gd name="connsiteY8-62" fmla="*/ 10177 h 43219"/>
              <a:gd name="connsiteX9-63" fmla="*/ 41854 w 43256"/>
              <a:gd name="connsiteY9-64" fmla="*/ 15319 h 43219"/>
              <a:gd name="connsiteX10-65" fmla="*/ 43052 w 43256"/>
              <a:gd name="connsiteY10-66" fmla="*/ 23181 h 43219"/>
              <a:gd name="connsiteX11-67" fmla="*/ 37440 w 43256"/>
              <a:gd name="connsiteY11-68" fmla="*/ 30063 h 43219"/>
              <a:gd name="connsiteX12-69" fmla="*/ 35431 w 43256"/>
              <a:gd name="connsiteY12-70" fmla="*/ 35960 h 43219"/>
              <a:gd name="connsiteX13-71" fmla="*/ 28591 w 43256"/>
              <a:gd name="connsiteY13-72" fmla="*/ 36674 h 43219"/>
              <a:gd name="connsiteX14-73" fmla="*/ 23703 w 43256"/>
              <a:gd name="connsiteY14-74" fmla="*/ 42965 h 43219"/>
              <a:gd name="connsiteX15-75" fmla="*/ 16516 w 43256"/>
              <a:gd name="connsiteY15-76" fmla="*/ 39125 h 43219"/>
              <a:gd name="connsiteX16-77" fmla="*/ 5840 w 43256"/>
              <a:gd name="connsiteY16-78" fmla="*/ 35331 h 43219"/>
              <a:gd name="connsiteX17-79" fmla="*/ 1146 w 43256"/>
              <a:gd name="connsiteY17-80" fmla="*/ 31109 h 43219"/>
              <a:gd name="connsiteX18-81" fmla="*/ 2149 w 43256"/>
              <a:gd name="connsiteY18-82" fmla="*/ 25410 h 43219"/>
              <a:gd name="connsiteX19-83" fmla="*/ 31 w 43256"/>
              <a:gd name="connsiteY19-84" fmla="*/ 19563 h 43219"/>
              <a:gd name="connsiteX20-85" fmla="*/ 3899 w 43256"/>
              <a:gd name="connsiteY20-86" fmla="*/ 14366 h 43219"/>
              <a:gd name="connsiteX21-87" fmla="*/ 3936 w 43256"/>
              <a:gd name="connsiteY21-88" fmla="*/ 14229 h 43219"/>
              <a:gd name="connsiteX0-89" fmla="*/ 4729 w 43256"/>
              <a:gd name="connsiteY0-90" fmla="*/ 26036 h 43219"/>
              <a:gd name="connsiteX1-91" fmla="*/ 2196 w 43256"/>
              <a:gd name="connsiteY1-92" fmla="*/ 25239 h 43219"/>
              <a:gd name="connsiteX2-93" fmla="*/ 6964 w 43256"/>
              <a:gd name="connsiteY2-94" fmla="*/ 34758 h 43219"/>
              <a:gd name="connsiteX3-95" fmla="*/ 5856 w 43256"/>
              <a:gd name="connsiteY3-96" fmla="*/ 35139 h 43219"/>
              <a:gd name="connsiteX4-97" fmla="*/ 16514 w 43256"/>
              <a:gd name="connsiteY4-98" fmla="*/ 38949 h 43219"/>
              <a:gd name="connsiteX5-99" fmla="*/ 15846 w 43256"/>
              <a:gd name="connsiteY5-100" fmla="*/ 37209 h 43219"/>
              <a:gd name="connsiteX6-101" fmla="*/ 28863 w 43256"/>
              <a:gd name="connsiteY6-102" fmla="*/ 34610 h 43219"/>
              <a:gd name="connsiteX7-103" fmla="*/ 28596 w 43256"/>
              <a:gd name="connsiteY7-104" fmla="*/ 36519 h 43219"/>
              <a:gd name="connsiteX8-105" fmla="*/ 41834 w 43256"/>
              <a:gd name="connsiteY8-106" fmla="*/ 15213 h 43219"/>
              <a:gd name="connsiteX9-107" fmla="*/ 40386 w 43256"/>
              <a:gd name="connsiteY9-108" fmla="*/ 17889 h 43219"/>
              <a:gd name="connsiteX10-109" fmla="*/ 38360 w 43256"/>
              <a:gd name="connsiteY10-110" fmla="*/ 5285 h 43219"/>
              <a:gd name="connsiteX11-111" fmla="*/ 38436 w 43256"/>
              <a:gd name="connsiteY11-112" fmla="*/ 6549 h 43219"/>
              <a:gd name="connsiteX12-113" fmla="*/ 29114 w 43256"/>
              <a:gd name="connsiteY12-114" fmla="*/ 3811 h 43219"/>
              <a:gd name="connsiteX13-115" fmla="*/ 29856 w 43256"/>
              <a:gd name="connsiteY13-116" fmla="*/ 2199 h 43219"/>
              <a:gd name="connsiteX14-117" fmla="*/ 22177 w 43256"/>
              <a:gd name="connsiteY14-118" fmla="*/ 4579 h 43219"/>
              <a:gd name="connsiteX15-119" fmla="*/ 22536 w 43256"/>
              <a:gd name="connsiteY15-120" fmla="*/ 3189 h 43219"/>
              <a:gd name="connsiteX16-121" fmla="*/ 14036 w 43256"/>
              <a:gd name="connsiteY16-122" fmla="*/ 5051 h 43219"/>
              <a:gd name="connsiteX17-123" fmla="*/ 15336 w 43256"/>
              <a:gd name="connsiteY17-124" fmla="*/ 6399 h 43219"/>
              <a:gd name="connsiteX18-125" fmla="*/ 4163 w 43256"/>
              <a:gd name="connsiteY18-126" fmla="*/ 15648 h 43219"/>
              <a:gd name="connsiteX19-127" fmla="*/ 3936 w 43256"/>
              <a:gd name="connsiteY19-128" fmla="*/ 14229 h 432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云形 26"/>
          <p:cNvSpPr/>
          <p:nvPr/>
        </p:nvSpPr>
        <p:spPr>
          <a:xfrm rot="429982">
            <a:off x="8431214" y="-52388"/>
            <a:ext cx="1144587" cy="8937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-1" fmla="*/ 4693 w 43200"/>
              <a:gd name="connsiteY0-2" fmla="*/ 26177 h 43200"/>
              <a:gd name="connsiteX1-3" fmla="*/ 2160 w 43200"/>
              <a:gd name="connsiteY1-4" fmla="*/ 25380 h 43200"/>
              <a:gd name="connsiteX2-5" fmla="*/ 6928 w 43200"/>
              <a:gd name="connsiteY2-6" fmla="*/ 34899 h 43200"/>
              <a:gd name="connsiteX3-7" fmla="*/ 5820 w 43200"/>
              <a:gd name="connsiteY3-8" fmla="*/ 35280 h 43200"/>
              <a:gd name="connsiteX4-9" fmla="*/ 16478 w 43200"/>
              <a:gd name="connsiteY4-10" fmla="*/ 39090 h 43200"/>
              <a:gd name="connsiteX5-11" fmla="*/ 15810 w 43200"/>
              <a:gd name="connsiteY5-12" fmla="*/ 37350 h 43200"/>
              <a:gd name="connsiteX6-13" fmla="*/ 28827 w 43200"/>
              <a:gd name="connsiteY6-14" fmla="*/ 34751 h 43200"/>
              <a:gd name="connsiteX7-15" fmla="*/ 28560 w 43200"/>
              <a:gd name="connsiteY7-16" fmla="*/ 36660 h 43200"/>
              <a:gd name="connsiteX8-17" fmla="*/ 34129 w 43200"/>
              <a:gd name="connsiteY8-18" fmla="*/ 22954 h 43200"/>
              <a:gd name="connsiteX9-19" fmla="*/ 37380 w 43200"/>
              <a:gd name="connsiteY9-20" fmla="*/ 30090 h 43200"/>
              <a:gd name="connsiteX10-21" fmla="*/ 41798 w 43200"/>
              <a:gd name="connsiteY10-22" fmla="*/ 15354 h 43200"/>
              <a:gd name="connsiteX11-23" fmla="*/ 40350 w 43200"/>
              <a:gd name="connsiteY11-24" fmla="*/ 18030 h 43200"/>
              <a:gd name="connsiteX12-25" fmla="*/ 38324 w 43200"/>
              <a:gd name="connsiteY12-26" fmla="*/ 5426 h 43200"/>
              <a:gd name="connsiteX13-27" fmla="*/ 38400 w 43200"/>
              <a:gd name="connsiteY13-28" fmla="*/ 6690 h 43200"/>
              <a:gd name="connsiteX14-29" fmla="*/ 29078 w 43200"/>
              <a:gd name="connsiteY14-30" fmla="*/ 3952 h 43200"/>
              <a:gd name="connsiteX15-31" fmla="*/ 29820 w 43200"/>
              <a:gd name="connsiteY15-32" fmla="*/ 2340 h 43200"/>
              <a:gd name="connsiteX16-33" fmla="*/ 22141 w 43200"/>
              <a:gd name="connsiteY16-34" fmla="*/ 4720 h 43200"/>
              <a:gd name="connsiteX17-35" fmla="*/ 22500 w 43200"/>
              <a:gd name="connsiteY17-36" fmla="*/ 3330 h 43200"/>
              <a:gd name="connsiteX18-37" fmla="*/ 14000 w 43200"/>
              <a:gd name="connsiteY18-38" fmla="*/ 5192 h 43200"/>
              <a:gd name="connsiteX19-39" fmla="*/ 15300 w 43200"/>
              <a:gd name="connsiteY19-40" fmla="*/ 6540 h 43200"/>
              <a:gd name="connsiteX20-41" fmla="*/ 4127 w 43200"/>
              <a:gd name="connsiteY20-42" fmla="*/ 15789 h 43200"/>
              <a:gd name="connsiteX21-43" fmla="*/ 3900 w 43200"/>
              <a:gd name="connsiteY21-44" fmla="*/ 14370 h 43200"/>
              <a:gd name="connsiteX0-45" fmla="*/ 3936 w 43256"/>
              <a:gd name="connsiteY0-46" fmla="*/ 14229 h 43219"/>
              <a:gd name="connsiteX1-47" fmla="*/ 5659 w 43256"/>
              <a:gd name="connsiteY1-48" fmla="*/ 6766 h 43219"/>
              <a:gd name="connsiteX2-49" fmla="*/ 14041 w 43256"/>
              <a:gd name="connsiteY2-50" fmla="*/ 5061 h 43219"/>
              <a:gd name="connsiteX3-51" fmla="*/ 22492 w 43256"/>
              <a:gd name="connsiteY3-52" fmla="*/ 3291 h 43219"/>
              <a:gd name="connsiteX4-53" fmla="*/ 25785 w 43256"/>
              <a:gd name="connsiteY4-54" fmla="*/ 59 h 43219"/>
              <a:gd name="connsiteX5-55" fmla="*/ 29869 w 43256"/>
              <a:gd name="connsiteY5-56" fmla="*/ 2340 h 43219"/>
              <a:gd name="connsiteX6-57" fmla="*/ 35499 w 43256"/>
              <a:gd name="connsiteY6-58" fmla="*/ 549 h 43219"/>
              <a:gd name="connsiteX7-59" fmla="*/ 38354 w 43256"/>
              <a:gd name="connsiteY7-60" fmla="*/ 5435 h 43219"/>
              <a:gd name="connsiteX8-61" fmla="*/ 42018 w 43256"/>
              <a:gd name="connsiteY8-62" fmla="*/ 10177 h 43219"/>
              <a:gd name="connsiteX9-63" fmla="*/ 41854 w 43256"/>
              <a:gd name="connsiteY9-64" fmla="*/ 15319 h 43219"/>
              <a:gd name="connsiteX10-65" fmla="*/ 43052 w 43256"/>
              <a:gd name="connsiteY10-66" fmla="*/ 23181 h 43219"/>
              <a:gd name="connsiteX11-67" fmla="*/ 37440 w 43256"/>
              <a:gd name="connsiteY11-68" fmla="*/ 30063 h 43219"/>
              <a:gd name="connsiteX12-69" fmla="*/ 35431 w 43256"/>
              <a:gd name="connsiteY12-70" fmla="*/ 35960 h 43219"/>
              <a:gd name="connsiteX13-71" fmla="*/ 28591 w 43256"/>
              <a:gd name="connsiteY13-72" fmla="*/ 36674 h 43219"/>
              <a:gd name="connsiteX14-73" fmla="*/ 23703 w 43256"/>
              <a:gd name="connsiteY14-74" fmla="*/ 42965 h 43219"/>
              <a:gd name="connsiteX15-75" fmla="*/ 16516 w 43256"/>
              <a:gd name="connsiteY15-76" fmla="*/ 39125 h 43219"/>
              <a:gd name="connsiteX16-77" fmla="*/ 5840 w 43256"/>
              <a:gd name="connsiteY16-78" fmla="*/ 35331 h 43219"/>
              <a:gd name="connsiteX17-79" fmla="*/ 1146 w 43256"/>
              <a:gd name="connsiteY17-80" fmla="*/ 31109 h 43219"/>
              <a:gd name="connsiteX18-81" fmla="*/ 2149 w 43256"/>
              <a:gd name="connsiteY18-82" fmla="*/ 25410 h 43219"/>
              <a:gd name="connsiteX19-83" fmla="*/ 31 w 43256"/>
              <a:gd name="connsiteY19-84" fmla="*/ 19563 h 43219"/>
              <a:gd name="connsiteX20-85" fmla="*/ 3899 w 43256"/>
              <a:gd name="connsiteY20-86" fmla="*/ 14366 h 43219"/>
              <a:gd name="connsiteX21-87" fmla="*/ 3936 w 43256"/>
              <a:gd name="connsiteY21-88" fmla="*/ 14229 h 43219"/>
              <a:gd name="connsiteX0-89" fmla="*/ 4729 w 43256"/>
              <a:gd name="connsiteY0-90" fmla="*/ 26036 h 43219"/>
              <a:gd name="connsiteX1-91" fmla="*/ 2196 w 43256"/>
              <a:gd name="connsiteY1-92" fmla="*/ 25239 h 43219"/>
              <a:gd name="connsiteX2-93" fmla="*/ 6964 w 43256"/>
              <a:gd name="connsiteY2-94" fmla="*/ 34758 h 43219"/>
              <a:gd name="connsiteX3-95" fmla="*/ 5856 w 43256"/>
              <a:gd name="connsiteY3-96" fmla="*/ 35139 h 43219"/>
              <a:gd name="connsiteX4-97" fmla="*/ 28863 w 43256"/>
              <a:gd name="connsiteY4-98" fmla="*/ 34610 h 43219"/>
              <a:gd name="connsiteX5-99" fmla="*/ 28596 w 43256"/>
              <a:gd name="connsiteY5-100" fmla="*/ 36519 h 43219"/>
              <a:gd name="connsiteX6-101" fmla="*/ 34165 w 43256"/>
              <a:gd name="connsiteY6-102" fmla="*/ 22813 h 43219"/>
              <a:gd name="connsiteX7-103" fmla="*/ 37416 w 43256"/>
              <a:gd name="connsiteY7-104" fmla="*/ 29949 h 43219"/>
              <a:gd name="connsiteX8-105" fmla="*/ 41834 w 43256"/>
              <a:gd name="connsiteY8-106" fmla="*/ 15213 h 43219"/>
              <a:gd name="connsiteX9-107" fmla="*/ 40386 w 43256"/>
              <a:gd name="connsiteY9-108" fmla="*/ 17889 h 43219"/>
              <a:gd name="connsiteX10-109" fmla="*/ 38360 w 43256"/>
              <a:gd name="connsiteY10-110" fmla="*/ 5285 h 43219"/>
              <a:gd name="connsiteX11-111" fmla="*/ 38436 w 43256"/>
              <a:gd name="connsiteY11-112" fmla="*/ 6549 h 43219"/>
              <a:gd name="connsiteX12-113" fmla="*/ 29114 w 43256"/>
              <a:gd name="connsiteY12-114" fmla="*/ 3811 h 43219"/>
              <a:gd name="connsiteX13-115" fmla="*/ 29856 w 43256"/>
              <a:gd name="connsiteY13-116" fmla="*/ 2199 h 43219"/>
              <a:gd name="connsiteX14-117" fmla="*/ 22177 w 43256"/>
              <a:gd name="connsiteY14-118" fmla="*/ 4579 h 43219"/>
              <a:gd name="connsiteX15-119" fmla="*/ 22536 w 43256"/>
              <a:gd name="connsiteY15-120" fmla="*/ 3189 h 43219"/>
              <a:gd name="connsiteX16-121" fmla="*/ 14036 w 43256"/>
              <a:gd name="connsiteY16-122" fmla="*/ 5051 h 43219"/>
              <a:gd name="connsiteX17-123" fmla="*/ 15336 w 43256"/>
              <a:gd name="connsiteY17-124" fmla="*/ 6399 h 43219"/>
              <a:gd name="connsiteX18-125" fmla="*/ 4163 w 43256"/>
              <a:gd name="connsiteY18-126" fmla="*/ 15648 h 43219"/>
              <a:gd name="connsiteX19-127" fmla="*/ 3936 w 43256"/>
              <a:gd name="connsiteY19-128" fmla="*/ 14229 h 43219"/>
              <a:gd name="connsiteX0-129" fmla="*/ 3936 w 43256"/>
              <a:gd name="connsiteY0-130" fmla="*/ 14229 h 43219"/>
              <a:gd name="connsiteX1-131" fmla="*/ 5659 w 43256"/>
              <a:gd name="connsiteY1-132" fmla="*/ 6766 h 43219"/>
              <a:gd name="connsiteX2-133" fmla="*/ 14041 w 43256"/>
              <a:gd name="connsiteY2-134" fmla="*/ 5061 h 43219"/>
              <a:gd name="connsiteX3-135" fmla="*/ 22492 w 43256"/>
              <a:gd name="connsiteY3-136" fmla="*/ 3291 h 43219"/>
              <a:gd name="connsiteX4-137" fmla="*/ 25785 w 43256"/>
              <a:gd name="connsiteY4-138" fmla="*/ 59 h 43219"/>
              <a:gd name="connsiteX5-139" fmla="*/ 29869 w 43256"/>
              <a:gd name="connsiteY5-140" fmla="*/ 2340 h 43219"/>
              <a:gd name="connsiteX6-141" fmla="*/ 35499 w 43256"/>
              <a:gd name="connsiteY6-142" fmla="*/ 549 h 43219"/>
              <a:gd name="connsiteX7-143" fmla="*/ 38354 w 43256"/>
              <a:gd name="connsiteY7-144" fmla="*/ 5435 h 43219"/>
              <a:gd name="connsiteX8-145" fmla="*/ 42018 w 43256"/>
              <a:gd name="connsiteY8-146" fmla="*/ 10177 h 43219"/>
              <a:gd name="connsiteX9-147" fmla="*/ 41854 w 43256"/>
              <a:gd name="connsiteY9-148" fmla="*/ 15319 h 43219"/>
              <a:gd name="connsiteX10-149" fmla="*/ 43052 w 43256"/>
              <a:gd name="connsiteY10-150" fmla="*/ 23181 h 43219"/>
              <a:gd name="connsiteX11-151" fmla="*/ 37440 w 43256"/>
              <a:gd name="connsiteY11-152" fmla="*/ 30063 h 43219"/>
              <a:gd name="connsiteX12-153" fmla="*/ 35431 w 43256"/>
              <a:gd name="connsiteY12-154" fmla="*/ 35960 h 43219"/>
              <a:gd name="connsiteX13-155" fmla="*/ 28591 w 43256"/>
              <a:gd name="connsiteY13-156" fmla="*/ 36674 h 43219"/>
              <a:gd name="connsiteX14-157" fmla="*/ 23703 w 43256"/>
              <a:gd name="connsiteY14-158" fmla="*/ 42965 h 43219"/>
              <a:gd name="connsiteX15-159" fmla="*/ 16516 w 43256"/>
              <a:gd name="connsiteY15-160" fmla="*/ 39125 h 43219"/>
              <a:gd name="connsiteX16-161" fmla="*/ 5840 w 43256"/>
              <a:gd name="connsiteY16-162" fmla="*/ 35331 h 43219"/>
              <a:gd name="connsiteX17-163" fmla="*/ 1146 w 43256"/>
              <a:gd name="connsiteY17-164" fmla="*/ 31109 h 43219"/>
              <a:gd name="connsiteX18-165" fmla="*/ 2149 w 43256"/>
              <a:gd name="connsiteY18-166" fmla="*/ 25410 h 43219"/>
              <a:gd name="connsiteX19-167" fmla="*/ 31 w 43256"/>
              <a:gd name="connsiteY19-168" fmla="*/ 19563 h 43219"/>
              <a:gd name="connsiteX20-169" fmla="*/ 3899 w 43256"/>
              <a:gd name="connsiteY20-170" fmla="*/ 14366 h 43219"/>
              <a:gd name="connsiteX21-171" fmla="*/ 3936 w 43256"/>
              <a:gd name="connsiteY21-172" fmla="*/ 14229 h 43219"/>
              <a:gd name="connsiteX0-173" fmla="*/ 4729 w 43256"/>
              <a:gd name="connsiteY0-174" fmla="*/ 26036 h 43219"/>
              <a:gd name="connsiteX1-175" fmla="*/ 2196 w 43256"/>
              <a:gd name="connsiteY1-176" fmla="*/ 25239 h 43219"/>
              <a:gd name="connsiteX2-177" fmla="*/ 6964 w 43256"/>
              <a:gd name="connsiteY2-178" fmla="*/ 34758 h 43219"/>
              <a:gd name="connsiteX3-179" fmla="*/ 5856 w 43256"/>
              <a:gd name="connsiteY3-180" fmla="*/ 35139 h 43219"/>
              <a:gd name="connsiteX4-181" fmla="*/ 34165 w 43256"/>
              <a:gd name="connsiteY4-182" fmla="*/ 22813 h 43219"/>
              <a:gd name="connsiteX5-183" fmla="*/ 37416 w 43256"/>
              <a:gd name="connsiteY5-184" fmla="*/ 29949 h 43219"/>
              <a:gd name="connsiteX6-185" fmla="*/ 41834 w 43256"/>
              <a:gd name="connsiteY6-186" fmla="*/ 15213 h 43219"/>
              <a:gd name="connsiteX7-187" fmla="*/ 40386 w 43256"/>
              <a:gd name="connsiteY7-188" fmla="*/ 17889 h 43219"/>
              <a:gd name="connsiteX8-189" fmla="*/ 38360 w 43256"/>
              <a:gd name="connsiteY8-190" fmla="*/ 5285 h 43219"/>
              <a:gd name="connsiteX9-191" fmla="*/ 38436 w 43256"/>
              <a:gd name="connsiteY9-192" fmla="*/ 6549 h 43219"/>
              <a:gd name="connsiteX10-193" fmla="*/ 29114 w 43256"/>
              <a:gd name="connsiteY10-194" fmla="*/ 3811 h 43219"/>
              <a:gd name="connsiteX11-195" fmla="*/ 29856 w 43256"/>
              <a:gd name="connsiteY11-196" fmla="*/ 2199 h 43219"/>
              <a:gd name="connsiteX12-197" fmla="*/ 22177 w 43256"/>
              <a:gd name="connsiteY12-198" fmla="*/ 4579 h 43219"/>
              <a:gd name="connsiteX13-199" fmla="*/ 22536 w 43256"/>
              <a:gd name="connsiteY13-200" fmla="*/ 3189 h 43219"/>
              <a:gd name="connsiteX14-201" fmla="*/ 14036 w 43256"/>
              <a:gd name="connsiteY14-202" fmla="*/ 5051 h 43219"/>
              <a:gd name="connsiteX15-203" fmla="*/ 15336 w 43256"/>
              <a:gd name="connsiteY15-204" fmla="*/ 6399 h 43219"/>
              <a:gd name="connsiteX16-205" fmla="*/ 4163 w 43256"/>
              <a:gd name="connsiteY16-206" fmla="*/ 15648 h 43219"/>
              <a:gd name="connsiteX17-207" fmla="*/ 3936 w 43256"/>
              <a:gd name="connsiteY17-208" fmla="*/ 14229 h 43219"/>
              <a:gd name="connsiteX0-209" fmla="*/ 3936 w 43256"/>
              <a:gd name="connsiteY0-210" fmla="*/ 14229 h 40633"/>
              <a:gd name="connsiteX1-211" fmla="*/ 5659 w 43256"/>
              <a:gd name="connsiteY1-212" fmla="*/ 6766 h 40633"/>
              <a:gd name="connsiteX2-213" fmla="*/ 14041 w 43256"/>
              <a:gd name="connsiteY2-214" fmla="*/ 5061 h 40633"/>
              <a:gd name="connsiteX3-215" fmla="*/ 22492 w 43256"/>
              <a:gd name="connsiteY3-216" fmla="*/ 3291 h 40633"/>
              <a:gd name="connsiteX4-217" fmla="*/ 25785 w 43256"/>
              <a:gd name="connsiteY4-218" fmla="*/ 59 h 40633"/>
              <a:gd name="connsiteX5-219" fmla="*/ 29869 w 43256"/>
              <a:gd name="connsiteY5-220" fmla="*/ 2340 h 40633"/>
              <a:gd name="connsiteX6-221" fmla="*/ 35499 w 43256"/>
              <a:gd name="connsiteY6-222" fmla="*/ 549 h 40633"/>
              <a:gd name="connsiteX7-223" fmla="*/ 38354 w 43256"/>
              <a:gd name="connsiteY7-224" fmla="*/ 5435 h 40633"/>
              <a:gd name="connsiteX8-225" fmla="*/ 42018 w 43256"/>
              <a:gd name="connsiteY8-226" fmla="*/ 10177 h 40633"/>
              <a:gd name="connsiteX9-227" fmla="*/ 41854 w 43256"/>
              <a:gd name="connsiteY9-228" fmla="*/ 15319 h 40633"/>
              <a:gd name="connsiteX10-229" fmla="*/ 43052 w 43256"/>
              <a:gd name="connsiteY10-230" fmla="*/ 23181 h 40633"/>
              <a:gd name="connsiteX11-231" fmla="*/ 37440 w 43256"/>
              <a:gd name="connsiteY11-232" fmla="*/ 30063 h 40633"/>
              <a:gd name="connsiteX12-233" fmla="*/ 35431 w 43256"/>
              <a:gd name="connsiteY12-234" fmla="*/ 35960 h 40633"/>
              <a:gd name="connsiteX13-235" fmla="*/ 28591 w 43256"/>
              <a:gd name="connsiteY13-236" fmla="*/ 36674 h 40633"/>
              <a:gd name="connsiteX14-237" fmla="*/ 16516 w 43256"/>
              <a:gd name="connsiteY14-238" fmla="*/ 39125 h 40633"/>
              <a:gd name="connsiteX15-239" fmla="*/ 5840 w 43256"/>
              <a:gd name="connsiteY15-240" fmla="*/ 35331 h 40633"/>
              <a:gd name="connsiteX16-241" fmla="*/ 1146 w 43256"/>
              <a:gd name="connsiteY16-242" fmla="*/ 31109 h 40633"/>
              <a:gd name="connsiteX17-243" fmla="*/ 2149 w 43256"/>
              <a:gd name="connsiteY17-244" fmla="*/ 25410 h 40633"/>
              <a:gd name="connsiteX18-245" fmla="*/ 31 w 43256"/>
              <a:gd name="connsiteY18-246" fmla="*/ 19563 h 40633"/>
              <a:gd name="connsiteX19-247" fmla="*/ 3899 w 43256"/>
              <a:gd name="connsiteY19-248" fmla="*/ 14366 h 40633"/>
              <a:gd name="connsiteX20-249" fmla="*/ 3936 w 43256"/>
              <a:gd name="connsiteY20-250" fmla="*/ 14229 h 40633"/>
              <a:gd name="connsiteX0-251" fmla="*/ 4729 w 43256"/>
              <a:gd name="connsiteY0-252" fmla="*/ 26036 h 40633"/>
              <a:gd name="connsiteX1-253" fmla="*/ 2196 w 43256"/>
              <a:gd name="connsiteY1-254" fmla="*/ 25239 h 40633"/>
              <a:gd name="connsiteX2-255" fmla="*/ 6964 w 43256"/>
              <a:gd name="connsiteY2-256" fmla="*/ 34758 h 40633"/>
              <a:gd name="connsiteX3-257" fmla="*/ 5856 w 43256"/>
              <a:gd name="connsiteY3-258" fmla="*/ 35139 h 40633"/>
              <a:gd name="connsiteX4-259" fmla="*/ 34165 w 43256"/>
              <a:gd name="connsiteY4-260" fmla="*/ 22813 h 40633"/>
              <a:gd name="connsiteX5-261" fmla="*/ 37416 w 43256"/>
              <a:gd name="connsiteY5-262" fmla="*/ 29949 h 40633"/>
              <a:gd name="connsiteX6-263" fmla="*/ 41834 w 43256"/>
              <a:gd name="connsiteY6-264" fmla="*/ 15213 h 40633"/>
              <a:gd name="connsiteX7-265" fmla="*/ 40386 w 43256"/>
              <a:gd name="connsiteY7-266" fmla="*/ 17889 h 40633"/>
              <a:gd name="connsiteX8-267" fmla="*/ 38360 w 43256"/>
              <a:gd name="connsiteY8-268" fmla="*/ 5285 h 40633"/>
              <a:gd name="connsiteX9-269" fmla="*/ 38436 w 43256"/>
              <a:gd name="connsiteY9-270" fmla="*/ 6549 h 40633"/>
              <a:gd name="connsiteX10-271" fmla="*/ 29114 w 43256"/>
              <a:gd name="connsiteY10-272" fmla="*/ 3811 h 40633"/>
              <a:gd name="connsiteX11-273" fmla="*/ 29856 w 43256"/>
              <a:gd name="connsiteY11-274" fmla="*/ 2199 h 40633"/>
              <a:gd name="connsiteX12-275" fmla="*/ 22177 w 43256"/>
              <a:gd name="connsiteY12-276" fmla="*/ 4579 h 40633"/>
              <a:gd name="connsiteX13-277" fmla="*/ 22536 w 43256"/>
              <a:gd name="connsiteY13-278" fmla="*/ 3189 h 40633"/>
              <a:gd name="connsiteX14-279" fmla="*/ 14036 w 43256"/>
              <a:gd name="connsiteY14-280" fmla="*/ 5051 h 40633"/>
              <a:gd name="connsiteX15-281" fmla="*/ 15336 w 43256"/>
              <a:gd name="connsiteY15-282" fmla="*/ 6399 h 40633"/>
              <a:gd name="connsiteX16-283" fmla="*/ 4163 w 43256"/>
              <a:gd name="connsiteY16-284" fmla="*/ 15648 h 40633"/>
              <a:gd name="connsiteX17-285" fmla="*/ 3936 w 43256"/>
              <a:gd name="connsiteY17-286" fmla="*/ 14229 h 406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云形 26"/>
          <p:cNvSpPr/>
          <p:nvPr/>
        </p:nvSpPr>
        <p:spPr>
          <a:xfrm rot="429982">
            <a:off x="4905375" y="-84138"/>
            <a:ext cx="1143000" cy="8937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-1" fmla="*/ 4693 w 43200"/>
              <a:gd name="connsiteY0-2" fmla="*/ 26177 h 43200"/>
              <a:gd name="connsiteX1-3" fmla="*/ 2160 w 43200"/>
              <a:gd name="connsiteY1-4" fmla="*/ 25380 h 43200"/>
              <a:gd name="connsiteX2-5" fmla="*/ 6928 w 43200"/>
              <a:gd name="connsiteY2-6" fmla="*/ 34899 h 43200"/>
              <a:gd name="connsiteX3-7" fmla="*/ 5820 w 43200"/>
              <a:gd name="connsiteY3-8" fmla="*/ 35280 h 43200"/>
              <a:gd name="connsiteX4-9" fmla="*/ 16478 w 43200"/>
              <a:gd name="connsiteY4-10" fmla="*/ 39090 h 43200"/>
              <a:gd name="connsiteX5-11" fmla="*/ 15810 w 43200"/>
              <a:gd name="connsiteY5-12" fmla="*/ 37350 h 43200"/>
              <a:gd name="connsiteX6-13" fmla="*/ 28827 w 43200"/>
              <a:gd name="connsiteY6-14" fmla="*/ 34751 h 43200"/>
              <a:gd name="connsiteX7-15" fmla="*/ 28560 w 43200"/>
              <a:gd name="connsiteY7-16" fmla="*/ 36660 h 43200"/>
              <a:gd name="connsiteX8-17" fmla="*/ 34129 w 43200"/>
              <a:gd name="connsiteY8-18" fmla="*/ 22954 h 43200"/>
              <a:gd name="connsiteX9-19" fmla="*/ 37380 w 43200"/>
              <a:gd name="connsiteY9-20" fmla="*/ 30090 h 43200"/>
              <a:gd name="connsiteX10-21" fmla="*/ 41798 w 43200"/>
              <a:gd name="connsiteY10-22" fmla="*/ 15354 h 43200"/>
              <a:gd name="connsiteX11-23" fmla="*/ 40350 w 43200"/>
              <a:gd name="connsiteY11-24" fmla="*/ 18030 h 43200"/>
              <a:gd name="connsiteX12-25" fmla="*/ 38324 w 43200"/>
              <a:gd name="connsiteY12-26" fmla="*/ 5426 h 43200"/>
              <a:gd name="connsiteX13-27" fmla="*/ 38400 w 43200"/>
              <a:gd name="connsiteY13-28" fmla="*/ 6690 h 43200"/>
              <a:gd name="connsiteX14-29" fmla="*/ 29078 w 43200"/>
              <a:gd name="connsiteY14-30" fmla="*/ 3952 h 43200"/>
              <a:gd name="connsiteX15-31" fmla="*/ 29820 w 43200"/>
              <a:gd name="connsiteY15-32" fmla="*/ 2340 h 43200"/>
              <a:gd name="connsiteX16-33" fmla="*/ 22141 w 43200"/>
              <a:gd name="connsiteY16-34" fmla="*/ 4720 h 43200"/>
              <a:gd name="connsiteX17-35" fmla="*/ 22500 w 43200"/>
              <a:gd name="connsiteY17-36" fmla="*/ 3330 h 43200"/>
              <a:gd name="connsiteX18-37" fmla="*/ 14000 w 43200"/>
              <a:gd name="connsiteY18-38" fmla="*/ 5192 h 43200"/>
              <a:gd name="connsiteX19-39" fmla="*/ 15300 w 43200"/>
              <a:gd name="connsiteY19-40" fmla="*/ 6540 h 43200"/>
              <a:gd name="connsiteX20-41" fmla="*/ 4127 w 43200"/>
              <a:gd name="connsiteY20-42" fmla="*/ 15789 h 43200"/>
              <a:gd name="connsiteX21-43" fmla="*/ 3900 w 43200"/>
              <a:gd name="connsiteY21-44" fmla="*/ 14370 h 43200"/>
              <a:gd name="connsiteX0-45" fmla="*/ 3936 w 43256"/>
              <a:gd name="connsiteY0-46" fmla="*/ 14229 h 43219"/>
              <a:gd name="connsiteX1-47" fmla="*/ 5659 w 43256"/>
              <a:gd name="connsiteY1-48" fmla="*/ 6766 h 43219"/>
              <a:gd name="connsiteX2-49" fmla="*/ 14041 w 43256"/>
              <a:gd name="connsiteY2-50" fmla="*/ 5061 h 43219"/>
              <a:gd name="connsiteX3-51" fmla="*/ 22492 w 43256"/>
              <a:gd name="connsiteY3-52" fmla="*/ 3291 h 43219"/>
              <a:gd name="connsiteX4-53" fmla="*/ 25785 w 43256"/>
              <a:gd name="connsiteY4-54" fmla="*/ 59 h 43219"/>
              <a:gd name="connsiteX5-55" fmla="*/ 29869 w 43256"/>
              <a:gd name="connsiteY5-56" fmla="*/ 2340 h 43219"/>
              <a:gd name="connsiteX6-57" fmla="*/ 35499 w 43256"/>
              <a:gd name="connsiteY6-58" fmla="*/ 549 h 43219"/>
              <a:gd name="connsiteX7-59" fmla="*/ 38354 w 43256"/>
              <a:gd name="connsiteY7-60" fmla="*/ 5435 h 43219"/>
              <a:gd name="connsiteX8-61" fmla="*/ 42018 w 43256"/>
              <a:gd name="connsiteY8-62" fmla="*/ 10177 h 43219"/>
              <a:gd name="connsiteX9-63" fmla="*/ 41854 w 43256"/>
              <a:gd name="connsiteY9-64" fmla="*/ 15319 h 43219"/>
              <a:gd name="connsiteX10-65" fmla="*/ 43052 w 43256"/>
              <a:gd name="connsiteY10-66" fmla="*/ 23181 h 43219"/>
              <a:gd name="connsiteX11-67" fmla="*/ 37440 w 43256"/>
              <a:gd name="connsiteY11-68" fmla="*/ 30063 h 43219"/>
              <a:gd name="connsiteX12-69" fmla="*/ 35431 w 43256"/>
              <a:gd name="connsiteY12-70" fmla="*/ 35960 h 43219"/>
              <a:gd name="connsiteX13-71" fmla="*/ 28591 w 43256"/>
              <a:gd name="connsiteY13-72" fmla="*/ 36674 h 43219"/>
              <a:gd name="connsiteX14-73" fmla="*/ 23703 w 43256"/>
              <a:gd name="connsiteY14-74" fmla="*/ 42965 h 43219"/>
              <a:gd name="connsiteX15-75" fmla="*/ 16516 w 43256"/>
              <a:gd name="connsiteY15-76" fmla="*/ 39125 h 43219"/>
              <a:gd name="connsiteX16-77" fmla="*/ 5840 w 43256"/>
              <a:gd name="connsiteY16-78" fmla="*/ 35331 h 43219"/>
              <a:gd name="connsiteX17-79" fmla="*/ 1146 w 43256"/>
              <a:gd name="connsiteY17-80" fmla="*/ 31109 h 43219"/>
              <a:gd name="connsiteX18-81" fmla="*/ 2149 w 43256"/>
              <a:gd name="connsiteY18-82" fmla="*/ 25410 h 43219"/>
              <a:gd name="connsiteX19-83" fmla="*/ 31 w 43256"/>
              <a:gd name="connsiteY19-84" fmla="*/ 19563 h 43219"/>
              <a:gd name="connsiteX20-85" fmla="*/ 3899 w 43256"/>
              <a:gd name="connsiteY20-86" fmla="*/ 14366 h 43219"/>
              <a:gd name="connsiteX21-87" fmla="*/ 3936 w 43256"/>
              <a:gd name="connsiteY21-88" fmla="*/ 14229 h 43219"/>
              <a:gd name="connsiteX0-89" fmla="*/ 4729 w 43256"/>
              <a:gd name="connsiteY0-90" fmla="*/ 26036 h 43219"/>
              <a:gd name="connsiteX1-91" fmla="*/ 2196 w 43256"/>
              <a:gd name="connsiteY1-92" fmla="*/ 25239 h 43219"/>
              <a:gd name="connsiteX2-93" fmla="*/ 6964 w 43256"/>
              <a:gd name="connsiteY2-94" fmla="*/ 34758 h 43219"/>
              <a:gd name="connsiteX3-95" fmla="*/ 5856 w 43256"/>
              <a:gd name="connsiteY3-96" fmla="*/ 35139 h 43219"/>
              <a:gd name="connsiteX4-97" fmla="*/ 28863 w 43256"/>
              <a:gd name="connsiteY4-98" fmla="*/ 34610 h 43219"/>
              <a:gd name="connsiteX5-99" fmla="*/ 28596 w 43256"/>
              <a:gd name="connsiteY5-100" fmla="*/ 36519 h 43219"/>
              <a:gd name="connsiteX6-101" fmla="*/ 34165 w 43256"/>
              <a:gd name="connsiteY6-102" fmla="*/ 22813 h 43219"/>
              <a:gd name="connsiteX7-103" fmla="*/ 37416 w 43256"/>
              <a:gd name="connsiteY7-104" fmla="*/ 29949 h 43219"/>
              <a:gd name="connsiteX8-105" fmla="*/ 41834 w 43256"/>
              <a:gd name="connsiteY8-106" fmla="*/ 15213 h 43219"/>
              <a:gd name="connsiteX9-107" fmla="*/ 40386 w 43256"/>
              <a:gd name="connsiteY9-108" fmla="*/ 17889 h 43219"/>
              <a:gd name="connsiteX10-109" fmla="*/ 38360 w 43256"/>
              <a:gd name="connsiteY10-110" fmla="*/ 5285 h 43219"/>
              <a:gd name="connsiteX11-111" fmla="*/ 38436 w 43256"/>
              <a:gd name="connsiteY11-112" fmla="*/ 6549 h 43219"/>
              <a:gd name="connsiteX12-113" fmla="*/ 29114 w 43256"/>
              <a:gd name="connsiteY12-114" fmla="*/ 3811 h 43219"/>
              <a:gd name="connsiteX13-115" fmla="*/ 29856 w 43256"/>
              <a:gd name="connsiteY13-116" fmla="*/ 2199 h 43219"/>
              <a:gd name="connsiteX14-117" fmla="*/ 22177 w 43256"/>
              <a:gd name="connsiteY14-118" fmla="*/ 4579 h 43219"/>
              <a:gd name="connsiteX15-119" fmla="*/ 22536 w 43256"/>
              <a:gd name="connsiteY15-120" fmla="*/ 3189 h 43219"/>
              <a:gd name="connsiteX16-121" fmla="*/ 14036 w 43256"/>
              <a:gd name="connsiteY16-122" fmla="*/ 5051 h 43219"/>
              <a:gd name="connsiteX17-123" fmla="*/ 15336 w 43256"/>
              <a:gd name="connsiteY17-124" fmla="*/ 6399 h 43219"/>
              <a:gd name="connsiteX18-125" fmla="*/ 4163 w 43256"/>
              <a:gd name="connsiteY18-126" fmla="*/ 15648 h 43219"/>
              <a:gd name="connsiteX19-127" fmla="*/ 3936 w 43256"/>
              <a:gd name="connsiteY19-128" fmla="*/ 14229 h 43219"/>
              <a:gd name="connsiteX0-129" fmla="*/ 3936 w 43256"/>
              <a:gd name="connsiteY0-130" fmla="*/ 14229 h 43219"/>
              <a:gd name="connsiteX1-131" fmla="*/ 5659 w 43256"/>
              <a:gd name="connsiteY1-132" fmla="*/ 6766 h 43219"/>
              <a:gd name="connsiteX2-133" fmla="*/ 14041 w 43256"/>
              <a:gd name="connsiteY2-134" fmla="*/ 5061 h 43219"/>
              <a:gd name="connsiteX3-135" fmla="*/ 22492 w 43256"/>
              <a:gd name="connsiteY3-136" fmla="*/ 3291 h 43219"/>
              <a:gd name="connsiteX4-137" fmla="*/ 25785 w 43256"/>
              <a:gd name="connsiteY4-138" fmla="*/ 59 h 43219"/>
              <a:gd name="connsiteX5-139" fmla="*/ 29869 w 43256"/>
              <a:gd name="connsiteY5-140" fmla="*/ 2340 h 43219"/>
              <a:gd name="connsiteX6-141" fmla="*/ 35499 w 43256"/>
              <a:gd name="connsiteY6-142" fmla="*/ 549 h 43219"/>
              <a:gd name="connsiteX7-143" fmla="*/ 38354 w 43256"/>
              <a:gd name="connsiteY7-144" fmla="*/ 5435 h 43219"/>
              <a:gd name="connsiteX8-145" fmla="*/ 42018 w 43256"/>
              <a:gd name="connsiteY8-146" fmla="*/ 10177 h 43219"/>
              <a:gd name="connsiteX9-147" fmla="*/ 41854 w 43256"/>
              <a:gd name="connsiteY9-148" fmla="*/ 15319 h 43219"/>
              <a:gd name="connsiteX10-149" fmla="*/ 43052 w 43256"/>
              <a:gd name="connsiteY10-150" fmla="*/ 23181 h 43219"/>
              <a:gd name="connsiteX11-151" fmla="*/ 37440 w 43256"/>
              <a:gd name="connsiteY11-152" fmla="*/ 30063 h 43219"/>
              <a:gd name="connsiteX12-153" fmla="*/ 35431 w 43256"/>
              <a:gd name="connsiteY12-154" fmla="*/ 35960 h 43219"/>
              <a:gd name="connsiteX13-155" fmla="*/ 28591 w 43256"/>
              <a:gd name="connsiteY13-156" fmla="*/ 36674 h 43219"/>
              <a:gd name="connsiteX14-157" fmla="*/ 23703 w 43256"/>
              <a:gd name="connsiteY14-158" fmla="*/ 42965 h 43219"/>
              <a:gd name="connsiteX15-159" fmla="*/ 16516 w 43256"/>
              <a:gd name="connsiteY15-160" fmla="*/ 39125 h 43219"/>
              <a:gd name="connsiteX16-161" fmla="*/ 5840 w 43256"/>
              <a:gd name="connsiteY16-162" fmla="*/ 35331 h 43219"/>
              <a:gd name="connsiteX17-163" fmla="*/ 1146 w 43256"/>
              <a:gd name="connsiteY17-164" fmla="*/ 31109 h 43219"/>
              <a:gd name="connsiteX18-165" fmla="*/ 2149 w 43256"/>
              <a:gd name="connsiteY18-166" fmla="*/ 25410 h 43219"/>
              <a:gd name="connsiteX19-167" fmla="*/ 31 w 43256"/>
              <a:gd name="connsiteY19-168" fmla="*/ 19563 h 43219"/>
              <a:gd name="connsiteX20-169" fmla="*/ 3899 w 43256"/>
              <a:gd name="connsiteY20-170" fmla="*/ 14366 h 43219"/>
              <a:gd name="connsiteX21-171" fmla="*/ 3936 w 43256"/>
              <a:gd name="connsiteY21-172" fmla="*/ 14229 h 43219"/>
              <a:gd name="connsiteX0-173" fmla="*/ 4729 w 43256"/>
              <a:gd name="connsiteY0-174" fmla="*/ 26036 h 43219"/>
              <a:gd name="connsiteX1-175" fmla="*/ 2196 w 43256"/>
              <a:gd name="connsiteY1-176" fmla="*/ 25239 h 43219"/>
              <a:gd name="connsiteX2-177" fmla="*/ 6964 w 43256"/>
              <a:gd name="connsiteY2-178" fmla="*/ 34758 h 43219"/>
              <a:gd name="connsiteX3-179" fmla="*/ 5856 w 43256"/>
              <a:gd name="connsiteY3-180" fmla="*/ 35139 h 43219"/>
              <a:gd name="connsiteX4-181" fmla="*/ 34165 w 43256"/>
              <a:gd name="connsiteY4-182" fmla="*/ 22813 h 43219"/>
              <a:gd name="connsiteX5-183" fmla="*/ 37416 w 43256"/>
              <a:gd name="connsiteY5-184" fmla="*/ 29949 h 43219"/>
              <a:gd name="connsiteX6-185" fmla="*/ 41834 w 43256"/>
              <a:gd name="connsiteY6-186" fmla="*/ 15213 h 43219"/>
              <a:gd name="connsiteX7-187" fmla="*/ 40386 w 43256"/>
              <a:gd name="connsiteY7-188" fmla="*/ 17889 h 43219"/>
              <a:gd name="connsiteX8-189" fmla="*/ 38360 w 43256"/>
              <a:gd name="connsiteY8-190" fmla="*/ 5285 h 43219"/>
              <a:gd name="connsiteX9-191" fmla="*/ 38436 w 43256"/>
              <a:gd name="connsiteY9-192" fmla="*/ 6549 h 43219"/>
              <a:gd name="connsiteX10-193" fmla="*/ 29114 w 43256"/>
              <a:gd name="connsiteY10-194" fmla="*/ 3811 h 43219"/>
              <a:gd name="connsiteX11-195" fmla="*/ 29856 w 43256"/>
              <a:gd name="connsiteY11-196" fmla="*/ 2199 h 43219"/>
              <a:gd name="connsiteX12-197" fmla="*/ 22177 w 43256"/>
              <a:gd name="connsiteY12-198" fmla="*/ 4579 h 43219"/>
              <a:gd name="connsiteX13-199" fmla="*/ 22536 w 43256"/>
              <a:gd name="connsiteY13-200" fmla="*/ 3189 h 43219"/>
              <a:gd name="connsiteX14-201" fmla="*/ 14036 w 43256"/>
              <a:gd name="connsiteY14-202" fmla="*/ 5051 h 43219"/>
              <a:gd name="connsiteX15-203" fmla="*/ 15336 w 43256"/>
              <a:gd name="connsiteY15-204" fmla="*/ 6399 h 43219"/>
              <a:gd name="connsiteX16-205" fmla="*/ 4163 w 43256"/>
              <a:gd name="connsiteY16-206" fmla="*/ 15648 h 43219"/>
              <a:gd name="connsiteX17-207" fmla="*/ 3936 w 43256"/>
              <a:gd name="connsiteY17-208" fmla="*/ 14229 h 43219"/>
              <a:gd name="connsiteX0-209" fmla="*/ 3936 w 43256"/>
              <a:gd name="connsiteY0-210" fmla="*/ 14229 h 40633"/>
              <a:gd name="connsiteX1-211" fmla="*/ 5659 w 43256"/>
              <a:gd name="connsiteY1-212" fmla="*/ 6766 h 40633"/>
              <a:gd name="connsiteX2-213" fmla="*/ 14041 w 43256"/>
              <a:gd name="connsiteY2-214" fmla="*/ 5061 h 40633"/>
              <a:gd name="connsiteX3-215" fmla="*/ 22492 w 43256"/>
              <a:gd name="connsiteY3-216" fmla="*/ 3291 h 40633"/>
              <a:gd name="connsiteX4-217" fmla="*/ 25785 w 43256"/>
              <a:gd name="connsiteY4-218" fmla="*/ 59 h 40633"/>
              <a:gd name="connsiteX5-219" fmla="*/ 29869 w 43256"/>
              <a:gd name="connsiteY5-220" fmla="*/ 2340 h 40633"/>
              <a:gd name="connsiteX6-221" fmla="*/ 35499 w 43256"/>
              <a:gd name="connsiteY6-222" fmla="*/ 549 h 40633"/>
              <a:gd name="connsiteX7-223" fmla="*/ 38354 w 43256"/>
              <a:gd name="connsiteY7-224" fmla="*/ 5435 h 40633"/>
              <a:gd name="connsiteX8-225" fmla="*/ 42018 w 43256"/>
              <a:gd name="connsiteY8-226" fmla="*/ 10177 h 40633"/>
              <a:gd name="connsiteX9-227" fmla="*/ 41854 w 43256"/>
              <a:gd name="connsiteY9-228" fmla="*/ 15319 h 40633"/>
              <a:gd name="connsiteX10-229" fmla="*/ 43052 w 43256"/>
              <a:gd name="connsiteY10-230" fmla="*/ 23181 h 40633"/>
              <a:gd name="connsiteX11-231" fmla="*/ 37440 w 43256"/>
              <a:gd name="connsiteY11-232" fmla="*/ 30063 h 40633"/>
              <a:gd name="connsiteX12-233" fmla="*/ 35431 w 43256"/>
              <a:gd name="connsiteY12-234" fmla="*/ 35960 h 40633"/>
              <a:gd name="connsiteX13-235" fmla="*/ 28591 w 43256"/>
              <a:gd name="connsiteY13-236" fmla="*/ 36674 h 40633"/>
              <a:gd name="connsiteX14-237" fmla="*/ 16516 w 43256"/>
              <a:gd name="connsiteY14-238" fmla="*/ 39125 h 40633"/>
              <a:gd name="connsiteX15-239" fmla="*/ 5840 w 43256"/>
              <a:gd name="connsiteY15-240" fmla="*/ 35331 h 40633"/>
              <a:gd name="connsiteX16-241" fmla="*/ 1146 w 43256"/>
              <a:gd name="connsiteY16-242" fmla="*/ 31109 h 40633"/>
              <a:gd name="connsiteX17-243" fmla="*/ 2149 w 43256"/>
              <a:gd name="connsiteY17-244" fmla="*/ 25410 h 40633"/>
              <a:gd name="connsiteX18-245" fmla="*/ 31 w 43256"/>
              <a:gd name="connsiteY18-246" fmla="*/ 19563 h 40633"/>
              <a:gd name="connsiteX19-247" fmla="*/ 3899 w 43256"/>
              <a:gd name="connsiteY19-248" fmla="*/ 14366 h 40633"/>
              <a:gd name="connsiteX20-249" fmla="*/ 3936 w 43256"/>
              <a:gd name="connsiteY20-250" fmla="*/ 14229 h 40633"/>
              <a:gd name="connsiteX0-251" fmla="*/ 4729 w 43256"/>
              <a:gd name="connsiteY0-252" fmla="*/ 26036 h 40633"/>
              <a:gd name="connsiteX1-253" fmla="*/ 2196 w 43256"/>
              <a:gd name="connsiteY1-254" fmla="*/ 25239 h 40633"/>
              <a:gd name="connsiteX2-255" fmla="*/ 6964 w 43256"/>
              <a:gd name="connsiteY2-256" fmla="*/ 34758 h 40633"/>
              <a:gd name="connsiteX3-257" fmla="*/ 5856 w 43256"/>
              <a:gd name="connsiteY3-258" fmla="*/ 35139 h 40633"/>
              <a:gd name="connsiteX4-259" fmla="*/ 34165 w 43256"/>
              <a:gd name="connsiteY4-260" fmla="*/ 22813 h 40633"/>
              <a:gd name="connsiteX5-261" fmla="*/ 37416 w 43256"/>
              <a:gd name="connsiteY5-262" fmla="*/ 29949 h 40633"/>
              <a:gd name="connsiteX6-263" fmla="*/ 41834 w 43256"/>
              <a:gd name="connsiteY6-264" fmla="*/ 15213 h 40633"/>
              <a:gd name="connsiteX7-265" fmla="*/ 40386 w 43256"/>
              <a:gd name="connsiteY7-266" fmla="*/ 17889 h 40633"/>
              <a:gd name="connsiteX8-267" fmla="*/ 38360 w 43256"/>
              <a:gd name="connsiteY8-268" fmla="*/ 5285 h 40633"/>
              <a:gd name="connsiteX9-269" fmla="*/ 38436 w 43256"/>
              <a:gd name="connsiteY9-270" fmla="*/ 6549 h 40633"/>
              <a:gd name="connsiteX10-271" fmla="*/ 29114 w 43256"/>
              <a:gd name="connsiteY10-272" fmla="*/ 3811 h 40633"/>
              <a:gd name="connsiteX11-273" fmla="*/ 29856 w 43256"/>
              <a:gd name="connsiteY11-274" fmla="*/ 2199 h 40633"/>
              <a:gd name="connsiteX12-275" fmla="*/ 22177 w 43256"/>
              <a:gd name="connsiteY12-276" fmla="*/ 4579 h 40633"/>
              <a:gd name="connsiteX13-277" fmla="*/ 22536 w 43256"/>
              <a:gd name="connsiteY13-278" fmla="*/ 3189 h 40633"/>
              <a:gd name="connsiteX14-279" fmla="*/ 14036 w 43256"/>
              <a:gd name="connsiteY14-280" fmla="*/ 5051 h 40633"/>
              <a:gd name="connsiteX15-281" fmla="*/ 15336 w 43256"/>
              <a:gd name="connsiteY15-282" fmla="*/ 6399 h 40633"/>
              <a:gd name="connsiteX16-283" fmla="*/ 4163 w 43256"/>
              <a:gd name="connsiteY16-284" fmla="*/ 15648 h 40633"/>
              <a:gd name="connsiteX17-285" fmla="*/ 3936 w 43256"/>
              <a:gd name="connsiteY17-286" fmla="*/ 14229 h 406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483" grpId="0"/>
      <p:bldP spid="21" grpId="0"/>
      <p:bldP spid="22" grpId="0"/>
      <p:bldP spid="23" grpId="0"/>
      <p:bldP spid="24" grpId="0"/>
      <p:bldP spid="25" grpId="0"/>
      <p:bldP spid="26" grpId="0"/>
      <p:bldP spid="26" grpId="1"/>
      <p:bldP spid="27" grpId="0"/>
      <p:bldP spid="28" grpId="0"/>
      <p:bldP spid="28" grpId="1"/>
      <p:bldP spid="29" grpId="0"/>
      <p:bldP spid="30" grpId="0"/>
      <p:bldP spid="30" grpId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56" name="Text Box 12"/>
          <p:cNvSpPr txBox="1">
            <a:spLocks noChangeArrowheads="1"/>
          </p:cNvSpPr>
          <p:nvPr/>
        </p:nvSpPr>
        <p:spPr bwMode="auto">
          <a:xfrm>
            <a:off x="1828800" y="2613025"/>
            <a:ext cx="93345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Khi nhân một hiệu với một số ta có thể lần lượt nhân số bị trừ, số trừ của hiệu với số đó rồi trừ hai kết quả cho nhau.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3214689" y="4643439"/>
            <a:ext cx="60848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D92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(a-b) x c = a x c – b x c</a:t>
            </a:r>
            <a:endParaRPr lang="en-US" altLang="en-US" sz="4400" b="1">
              <a:solidFill>
                <a:srgbClr val="D925D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-179388"/>
            <a:ext cx="9525000" cy="271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87613" y="1144588"/>
            <a:ext cx="7537450" cy="68580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4000" b="1" dirty="0" err="1">
                <a:ln w="0"/>
                <a:solidFill>
                  <a:srgbClr val="DE21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b="1" dirty="0">
                <a:ln w="0"/>
                <a:solidFill>
                  <a:srgbClr val="DE21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DE21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b="1" dirty="0">
                <a:ln w="0"/>
                <a:solidFill>
                  <a:srgbClr val="DE21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DE21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ln w="0"/>
                <a:solidFill>
                  <a:srgbClr val="DE21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DE21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n w="0"/>
                <a:solidFill>
                  <a:srgbClr val="DE21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DE21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n w="0"/>
                <a:solidFill>
                  <a:srgbClr val="DE21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DE21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ln w="0"/>
                <a:solidFill>
                  <a:srgbClr val="DE21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DE21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n w="0"/>
                <a:solidFill>
                  <a:srgbClr val="DE21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DE21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4000" b="1" dirty="0">
              <a:ln w="0"/>
              <a:solidFill>
                <a:srgbClr val="DE212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Free Christmas decoration star 1189136 PNG with Transparent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1" y="852488"/>
            <a:ext cx="544513" cy="52546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Free Christmas decoration star 1189136 PNG with Transparent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01263" y="866776"/>
            <a:ext cx="546100" cy="5254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6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87600" y="1449388"/>
            <a:ext cx="7829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48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(b – c) = </a:t>
            </a:r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48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b - </a:t>
            </a:r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48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c</a:t>
            </a:r>
            <a:r>
              <a:rPr lang="en-US" altLang="en-US" sz="48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48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95550" y="2708275"/>
            <a:ext cx="7416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D92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 - b) x </a:t>
            </a:r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4800">
                <a:solidFill>
                  <a:srgbClr val="D92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a x </a:t>
            </a:r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4800">
                <a:solidFill>
                  <a:srgbClr val="D925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 x </a:t>
            </a:r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c 5"/>
          <p:cNvSpPr/>
          <p:nvPr/>
        </p:nvSpPr>
        <p:spPr>
          <a:xfrm rot="9899553">
            <a:off x="2617788" y="1444626"/>
            <a:ext cx="1439862" cy="860425"/>
          </a:xfrm>
          <a:prstGeom prst="arc">
            <a:avLst>
              <a:gd name="adj1" fmla="val 13649999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7" name="Arc 6"/>
          <p:cNvSpPr/>
          <p:nvPr/>
        </p:nvSpPr>
        <p:spPr>
          <a:xfrm rot="9655997">
            <a:off x="2616200" y="1285875"/>
            <a:ext cx="2813050" cy="1028700"/>
          </a:xfrm>
          <a:prstGeom prst="arc">
            <a:avLst>
              <a:gd name="adj1" fmla="val 13252977"/>
              <a:gd name="adj2" fmla="val 174845"/>
            </a:avLst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Arc 7"/>
          <p:cNvSpPr/>
          <p:nvPr/>
        </p:nvSpPr>
        <p:spPr>
          <a:xfrm rot="9899553">
            <a:off x="3044826" y="2400301"/>
            <a:ext cx="2646363" cy="1249363"/>
          </a:xfrm>
          <a:prstGeom prst="arc">
            <a:avLst>
              <a:gd name="adj1" fmla="val 13601242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 rot="9899553">
            <a:off x="3752850" y="2695576"/>
            <a:ext cx="1727200" cy="811213"/>
          </a:xfrm>
          <a:prstGeom prst="arc">
            <a:avLst>
              <a:gd name="adj1" fmla="val 13601242"/>
              <a:gd name="adj2" fmla="val 0"/>
            </a:avLst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2" descr="Free Christmas decoration star 1189136 PNG with Transparent Backgrou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1" y="852488"/>
            <a:ext cx="544513" cy="52546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Free Christmas decoration star 1189136 PNG with Transparent Backgrou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01263" y="866776"/>
            <a:ext cx="546100" cy="5254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778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86"/>
          <a:stretch>
            <a:fillRect/>
          </a:stretch>
        </p:blipFill>
        <p:spPr bwMode="auto">
          <a:xfrm>
            <a:off x="1371601" y="5518150"/>
            <a:ext cx="9637713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云形 21"/>
          <p:cNvSpPr/>
          <p:nvPr/>
        </p:nvSpPr>
        <p:spPr>
          <a:xfrm>
            <a:off x="3854451" y="76200"/>
            <a:ext cx="1069975" cy="889000"/>
          </a:xfrm>
          <a:prstGeom prst="cloud">
            <a:avLst/>
          </a:pr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云形 24"/>
          <p:cNvSpPr/>
          <p:nvPr/>
        </p:nvSpPr>
        <p:spPr>
          <a:xfrm>
            <a:off x="2413001" y="-76200"/>
            <a:ext cx="1446213" cy="96043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-1" fmla="*/ 4693 w 43200"/>
              <a:gd name="connsiteY0-2" fmla="*/ 26177 h 43200"/>
              <a:gd name="connsiteX1-3" fmla="*/ 2160 w 43200"/>
              <a:gd name="connsiteY1-4" fmla="*/ 25380 h 43200"/>
              <a:gd name="connsiteX2-5" fmla="*/ 6928 w 43200"/>
              <a:gd name="connsiteY2-6" fmla="*/ 34899 h 43200"/>
              <a:gd name="connsiteX3-7" fmla="*/ 5820 w 43200"/>
              <a:gd name="connsiteY3-8" fmla="*/ 35280 h 43200"/>
              <a:gd name="connsiteX4-9" fmla="*/ 16478 w 43200"/>
              <a:gd name="connsiteY4-10" fmla="*/ 39090 h 43200"/>
              <a:gd name="connsiteX5-11" fmla="*/ 15810 w 43200"/>
              <a:gd name="connsiteY5-12" fmla="*/ 37350 h 43200"/>
              <a:gd name="connsiteX6-13" fmla="*/ 28827 w 43200"/>
              <a:gd name="connsiteY6-14" fmla="*/ 34751 h 43200"/>
              <a:gd name="connsiteX7-15" fmla="*/ 28560 w 43200"/>
              <a:gd name="connsiteY7-16" fmla="*/ 36660 h 43200"/>
              <a:gd name="connsiteX8-17" fmla="*/ 34129 w 43200"/>
              <a:gd name="connsiteY8-18" fmla="*/ 22954 h 43200"/>
              <a:gd name="connsiteX9-19" fmla="*/ 37380 w 43200"/>
              <a:gd name="connsiteY9-20" fmla="*/ 30090 h 43200"/>
              <a:gd name="connsiteX10-21" fmla="*/ 41798 w 43200"/>
              <a:gd name="connsiteY10-22" fmla="*/ 15354 h 43200"/>
              <a:gd name="connsiteX11-23" fmla="*/ 40350 w 43200"/>
              <a:gd name="connsiteY11-24" fmla="*/ 18030 h 43200"/>
              <a:gd name="connsiteX12-25" fmla="*/ 38324 w 43200"/>
              <a:gd name="connsiteY12-26" fmla="*/ 5426 h 43200"/>
              <a:gd name="connsiteX13-27" fmla="*/ 38400 w 43200"/>
              <a:gd name="connsiteY13-28" fmla="*/ 6690 h 43200"/>
              <a:gd name="connsiteX14-29" fmla="*/ 29078 w 43200"/>
              <a:gd name="connsiteY14-30" fmla="*/ 3952 h 43200"/>
              <a:gd name="connsiteX15-31" fmla="*/ 29820 w 43200"/>
              <a:gd name="connsiteY15-32" fmla="*/ 2340 h 43200"/>
              <a:gd name="connsiteX16-33" fmla="*/ 22141 w 43200"/>
              <a:gd name="connsiteY16-34" fmla="*/ 4720 h 43200"/>
              <a:gd name="connsiteX17-35" fmla="*/ 22500 w 43200"/>
              <a:gd name="connsiteY17-36" fmla="*/ 3330 h 43200"/>
              <a:gd name="connsiteX18-37" fmla="*/ 14000 w 43200"/>
              <a:gd name="connsiteY18-38" fmla="*/ 5192 h 43200"/>
              <a:gd name="connsiteX19-39" fmla="*/ 15300 w 43200"/>
              <a:gd name="connsiteY19-40" fmla="*/ 6540 h 43200"/>
              <a:gd name="connsiteX20-41" fmla="*/ 4127 w 43200"/>
              <a:gd name="connsiteY20-42" fmla="*/ 15789 h 43200"/>
              <a:gd name="connsiteX21-43" fmla="*/ 3900 w 43200"/>
              <a:gd name="connsiteY21-44" fmla="*/ 14370 h 43200"/>
              <a:gd name="connsiteX0-45" fmla="*/ 3936 w 43256"/>
              <a:gd name="connsiteY0-46" fmla="*/ 14229 h 43219"/>
              <a:gd name="connsiteX1-47" fmla="*/ 5659 w 43256"/>
              <a:gd name="connsiteY1-48" fmla="*/ 6766 h 43219"/>
              <a:gd name="connsiteX2-49" fmla="*/ 14041 w 43256"/>
              <a:gd name="connsiteY2-50" fmla="*/ 5061 h 43219"/>
              <a:gd name="connsiteX3-51" fmla="*/ 22492 w 43256"/>
              <a:gd name="connsiteY3-52" fmla="*/ 3291 h 43219"/>
              <a:gd name="connsiteX4-53" fmla="*/ 25785 w 43256"/>
              <a:gd name="connsiteY4-54" fmla="*/ 59 h 43219"/>
              <a:gd name="connsiteX5-55" fmla="*/ 29869 w 43256"/>
              <a:gd name="connsiteY5-56" fmla="*/ 2340 h 43219"/>
              <a:gd name="connsiteX6-57" fmla="*/ 35499 w 43256"/>
              <a:gd name="connsiteY6-58" fmla="*/ 549 h 43219"/>
              <a:gd name="connsiteX7-59" fmla="*/ 38354 w 43256"/>
              <a:gd name="connsiteY7-60" fmla="*/ 5435 h 43219"/>
              <a:gd name="connsiteX8-61" fmla="*/ 42018 w 43256"/>
              <a:gd name="connsiteY8-62" fmla="*/ 10177 h 43219"/>
              <a:gd name="connsiteX9-63" fmla="*/ 41854 w 43256"/>
              <a:gd name="connsiteY9-64" fmla="*/ 15319 h 43219"/>
              <a:gd name="connsiteX10-65" fmla="*/ 43052 w 43256"/>
              <a:gd name="connsiteY10-66" fmla="*/ 23181 h 43219"/>
              <a:gd name="connsiteX11-67" fmla="*/ 37440 w 43256"/>
              <a:gd name="connsiteY11-68" fmla="*/ 30063 h 43219"/>
              <a:gd name="connsiteX12-69" fmla="*/ 35431 w 43256"/>
              <a:gd name="connsiteY12-70" fmla="*/ 35960 h 43219"/>
              <a:gd name="connsiteX13-71" fmla="*/ 28591 w 43256"/>
              <a:gd name="connsiteY13-72" fmla="*/ 36674 h 43219"/>
              <a:gd name="connsiteX14-73" fmla="*/ 23703 w 43256"/>
              <a:gd name="connsiteY14-74" fmla="*/ 42965 h 43219"/>
              <a:gd name="connsiteX15-75" fmla="*/ 16516 w 43256"/>
              <a:gd name="connsiteY15-76" fmla="*/ 39125 h 43219"/>
              <a:gd name="connsiteX16-77" fmla="*/ 5840 w 43256"/>
              <a:gd name="connsiteY16-78" fmla="*/ 35331 h 43219"/>
              <a:gd name="connsiteX17-79" fmla="*/ 1146 w 43256"/>
              <a:gd name="connsiteY17-80" fmla="*/ 31109 h 43219"/>
              <a:gd name="connsiteX18-81" fmla="*/ 2149 w 43256"/>
              <a:gd name="connsiteY18-82" fmla="*/ 25410 h 43219"/>
              <a:gd name="connsiteX19-83" fmla="*/ 31 w 43256"/>
              <a:gd name="connsiteY19-84" fmla="*/ 19563 h 43219"/>
              <a:gd name="connsiteX20-85" fmla="*/ 3899 w 43256"/>
              <a:gd name="connsiteY20-86" fmla="*/ 14366 h 43219"/>
              <a:gd name="connsiteX21-87" fmla="*/ 3936 w 43256"/>
              <a:gd name="connsiteY21-88" fmla="*/ 14229 h 43219"/>
              <a:gd name="connsiteX0-89" fmla="*/ 4729 w 43256"/>
              <a:gd name="connsiteY0-90" fmla="*/ 26036 h 43219"/>
              <a:gd name="connsiteX1-91" fmla="*/ 2196 w 43256"/>
              <a:gd name="connsiteY1-92" fmla="*/ 25239 h 43219"/>
              <a:gd name="connsiteX2-93" fmla="*/ 6964 w 43256"/>
              <a:gd name="connsiteY2-94" fmla="*/ 34758 h 43219"/>
              <a:gd name="connsiteX3-95" fmla="*/ 5856 w 43256"/>
              <a:gd name="connsiteY3-96" fmla="*/ 35139 h 43219"/>
              <a:gd name="connsiteX4-97" fmla="*/ 28863 w 43256"/>
              <a:gd name="connsiteY4-98" fmla="*/ 34610 h 43219"/>
              <a:gd name="connsiteX5-99" fmla="*/ 28596 w 43256"/>
              <a:gd name="connsiteY5-100" fmla="*/ 36519 h 43219"/>
              <a:gd name="connsiteX6-101" fmla="*/ 34165 w 43256"/>
              <a:gd name="connsiteY6-102" fmla="*/ 22813 h 43219"/>
              <a:gd name="connsiteX7-103" fmla="*/ 37416 w 43256"/>
              <a:gd name="connsiteY7-104" fmla="*/ 29949 h 43219"/>
              <a:gd name="connsiteX8-105" fmla="*/ 41834 w 43256"/>
              <a:gd name="connsiteY8-106" fmla="*/ 15213 h 43219"/>
              <a:gd name="connsiteX9-107" fmla="*/ 40386 w 43256"/>
              <a:gd name="connsiteY9-108" fmla="*/ 17889 h 43219"/>
              <a:gd name="connsiteX10-109" fmla="*/ 38360 w 43256"/>
              <a:gd name="connsiteY10-110" fmla="*/ 5285 h 43219"/>
              <a:gd name="connsiteX11-111" fmla="*/ 38436 w 43256"/>
              <a:gd name="connsiteY11-112" fmla="*/ 6549 h 43219"/>
              <a:gd name="connsiteX12-113" fmla="*/ 29114 w 43256"/>
              <a:gd name="connsiteY12-114" fmla="*/ 3811 h 43219"/>
              <a:gd name="connsiteX13-115" fmla="*/ 29856 w 43256"/>
              <a:gd name="connsiteY13-116" fmla="*/ 2199 h 43219"/>
              <a:gd name="connsiteX14-117" fmla="*/ 22177 w 43256"/>
              <a:gd name="connsiteY14-118" fmla="*/ 4579 h 43219"/>
              <a:gd name="connsiteX15-119" fmla="*/ 22536 w 43256"/>
              <a:gd name="connsiteY15-120" fmla="*/ 3189 h 43219"/>
              <a:gd name="connsiteX16-121" fmla="*/ 14036 w 43256"/>
              <a:gd name="connsiteY16-122" fmla="*/ 5051 h 43219"/>
              <a:gd name="connsiteX17-123" fmla="*/ 15336 w 43256"/>
              <a:gd name="connsiteY17-124" fmla="*/ 6399 h 43219"/>
              <a:gd name="connsiteX18-125" fmla="*/ 4163 w 43256"/>
              <a:gd name="connsiteY18-126" fmla="*/ 15648 h 43219"/>
              <a:gd name="connsiteX19-127" fmla="*/ 3936 w 43256"/>
              <a:gd name="connsiteY19-128" fmla="*/ 14229 h 43219"/>
              <a:gd name="connsiteX0-129" fmla="*/ 3936 w 43256"/>
              <a:gd name="connsiteY0-130" fmla="*/ 14229 h 42975"/>
              <a:gd name="connsiteX1-131" fmla="*/ 5659 w 43256"/>
              <a:gd name="connsiteY1-132" fmla="*/ 6766 h 42975"/>
              <a:gd name="connsiteX2-133" fmla="*/ 14041 w 43256"/>
              <a:gd name="connsiteY2-134" fmla="*/ 5061 h 42975"/>
              <a:gd name="connsiteX3-135" fmla="*/ 22492 w 43256"/>
              <a:gd name="connsiteY3-136" fmla="*/ 3291 h 42975"/>
              <a:gd name="connsiteX4-137" fmla="*/ 25785 w 43256"/>
              <a:gd name="connsiteY4-138" fmla="*/ 59 h 42975"/>
              <a:gd name="connsiteX5-139" fmla="*/ 29869 w 43256"/>
              <a:gd name="connsiteY5-140" fmla="*/ 2340 h 42975"/>
              <a:gd name="connsiteX6-141" fmla="*/ 35499 w 43256"/>
              <a:gd name="connsiteY6-142" fmla="*/ 549 h 42975"/>
              <a:gd name="connsiteX7-143" fmla="*/ 38354 w 43256"/>
              <a:gd name="connsiteY7-144" fmla="*/ 5435 h 42975"/>
              <a:gd name="connsiteX8-145" fmla="*/ 42018 w 43256"/>
              <a:gd name="connsiteY8-146" fmla="*/ 10177 h 42975"/>
              <a:gd name="connsiteX9-147" fmla="*/ 41854 w 43256"/>
              <a:gd name="connsiteY9-148" fmla="*/ 15319 h 42975"/>
              <a:gd name="connsiteX10-149" fmla="*/ 43052 w 43256"/>
              <a:gd name="connsiteY10-150" fmla="*/ 23181 h 42975"/>
              <a:gd name="connsiteX11-151" fmla="*/ 37440 w 43256"/>
              <a:gd name="connsiteY11-152" fmla="*/ 30063 h 42975"/>
              <a:gd name="connsiteX12-153" fmla="*/ 35431 w 43256"/>
              <a:gd name="connsiteY12-154" fmla="*/ 35960 h 42975"/>
              <a:gd name="connsiteX13-155" fmla="*/ 28591 w 43256"/>
              <a:gd name="connsiteY13-156" fmla="*/ 36674 h 42975"/>
              <a:gd name="connsiteX14-157" fmla="*/ 23703 w 43256"/>
              <a:gd name="connsiteY14-158" fmla="*/ 42965 h 42975"/>
              <a:gd name="connsiteX15-159" fmla="*/ 5840 w 43256"/>
              <a:gd name="connsiteY15-160" fmla="*/ 35331 h 42975"/>
              <a:gd name="connsiteX16-161" fmla="*/ 1146 w 43256"/>
              <a:gd name="connsiteY16-162" fmla="*/ 31109 h 42975"/>
              <a:gd name="connsiteX17-163" fmla="*/ 2149 w 43256"/>
              <a:gd name="connsiteY17-164" fmla="*/ 25410 h 42975"/>
              <a:gd name="connsiteX18-165" fmla="*/ 31 w 43256"/>
              <a:gd name="connsiteY18-166" fmla="*/ 19563 h 42975"/>
              <a:gd name="connsiteX19-167" fmla="*/ 3899 w 43256"/>
              <a:gd name="connsiteY19-168" fmla="*/ 14366 h 42975"/>
              <a:gd name="connsiteX20-169" fmla="*/ 3936 w 43256"/>
              <a:gd name="connsiteY20-170" fmla="*/ 14229 h 42975"/>
              <a:gd name="connsiteX0-171" fmla="*/ 4729 w 43256"/>
              <a:gd name="connsiteY0-172" fmla="*/ 26036 h 42975"/>
              <a:gd name="connsiteX1-173" fmla="*/ 2196 w 43256"/>
              <a:gd name="connsiteY1-174" fmla="*/ 25239 h 42975"/>
              <a:gd name="connsiteX2-175" fmla="*/ 6964 w 43256"/>
              <a:gd name="connsiteY2-176" fmla="*/ 34758 h 42975"/>
              <a:gd name="connsiteX3-177" fmla="*/ 5856 w 43256"/>
              <a:gd name="connsiteY3-178" fmla="*/ 35139 h 42975"/>
              <a:gd name="connsiteX4-179" fmla="*/ 28863 w 43256"/>
              <a:gd name="connsiteY4-180" fmla="*/ 34610 h 42975"/>
              <a:gd name="connsiteX5-181" fmla="*/ 28596 w 43256"/>
              <a:gd name="connsiteY5-182" fmla="*/ 36519 h 42975"/>
              <a:gd name="connsiteX6-183" fmla="*/ 34165 w 43256"/>
              <a:gd name="connsiteY6-184" fmla="*/ 22813 h 42975"/>
              <a:gd name="connsiteX7-185" fmla="*/ 37416 w 43256"/>
              <a:gd name="connsiteY7-186" fmla="*/ 29949 h 42975"/>
              <a:gd name="connsiteX8-187" fmla="*/ 41834 w 43256"/>
              <a:gd name="connsiteY8-188" fmla="*/ 15213 h 42975"/>
              <a:gd name="connsiteX9-189" fmla="*/ 40386 w 43256"/>
              <a:gd name="connsiteY9-190" fmla="*/ 17889 h 42975"/>
              <a:gd name="connsiteX10-191" fmla="*/ 38360 w 43256"/>
              <a:gd name="connsiteY10-192" fmla="*/ 5285 h 42975"/>
              <a:gd name="connsiteX11-193" fmla="*/ 38436 w 43256"/>
              <a:gd name="connsiteY11-194" fmla="*/ 6549 h 42975"/>
              <a:gd name="connsiteX12-195" fmla="*/ 29114 w 43256"/>
              <a:gd name="connsiteY12-196" fmla="*/ 3811 h 42975"/>
              <a:gd name="connsiteX13-197" fmla="*/ 29856 w 43256"/>
              <a:gd name="connsiteY13-198" fmla="*/ 2199 h 42975"/>
              <a:gd name="connsiteX14-199" fmla="*/ 22177 w 43256"/>
              <a:gd name="connsiteY14-200" fmla="*/ 4579 h 42975"/>
              <a:gd name="connsiteX15-201" fmla="*/ 22536 w 43256"/>
              <a:gd name="connsiteY15-202" fmla="*/ 3189 h 42975"/>
              <a:gd name="connsiteX16-203" fmla="*/ 14036 w 43256"/>
              <a:gd name="connsiteY16-204" fmla="*/ 5051 h 42975"/>
              <a:gd name="connsiteX17-205" fmla="*/ 15336 w 43256"/>
              <a:gd name="connsiteY17-206" fmla="*/ 6399 h 42975"/>
              <a:gd name="connsiteX18-207" fmla="*/ 4163 w 43256"/>
              <a:gd name="connsiteY18-208" fmla="*/ 15648 h 42975"/>
              <a:gd name="connsiteX19-209" fmla="*/ 3936 w 43256"/>
              <a:gd name="connsiteY19-210" fmla="*/ 14229 h 429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</a:cxnLst>
            <a:rect l="l" t="t" r="r" b="b"/>
            <a:pathLst>
              <a:path w="43256" h="4297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7495" y="43189"/>
                  <a:pt x="23703" y="42965"/>
                </a:cubicBezTo>
                <a:cubicBezTo>
                  <a:pt x="19911" y="42741"/>
                  <a:pt x="9600" y="37307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2975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云形 25"/>
          <p:cNvSpPr/>
          <p:nvPr/>
        </p:nvSpPr>
        <p:spPr>
          <a:xfrm>
            <a:off x="9555164" y="155576"/>
            <a:ext cx="1112837" cy="92551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-1" fmla="*/ 4693 w 43200"/>
              <a:gd name="connsiteY0-2" fmla="*/ 26177 h 43200"/>
              <a:gd name="connsiteX1-3" fmla="*/ 2160 w 43200"/>
              <a:gd name="connsiteY1-4" fmla="*/ 25380 h 43200"/>
              <a:gd name="connsiteX2-5" fmla="*/ 6928 w 43200"/>
              <a:gd name="connsiteY2-6" fmla="*/ 34899 h 43200"/>
              <a:gd name="connsiteX3-7" fmla="*/ 5820 w 43200"/>
              <a:gd name="connsiteY3-8" fmla="*/ 35280 h 43200"/>
              <a:gd name="connsiteX4-9" fmla="*/ 16478 w 43200"/>
              <a:gd name="connsiteY4-10" fmla="*/ 39090 h 43200"/>
              <a:gd name="connsiteX5-11" fmla="*/ 15810 w 43200"/>
              <a:gd name="connsiteY5-12" fmla="*/ 37350 h 43200"/>
              <a:gd name="connsiteX6-13" fmla="*/ 28827 w 43200"/>
              <a:gd name="connsiteY6-14" fmla="*/ 34751 h 43200"/>
              <a:gd name="connsiteX7-15" fmla="*/ 28560 w 43200"/>
              <a:gd name="connsiteY7-16" fmla="*/ 36660 h 43200"/>
              <a:gd name="connsiteX8-17" fmla="*/ 34129 w 43200"/>
              <a:gd name="connsiteY8-18" fmla="*/ 22954 h 43200"/>
              <a:gd name="connsiteX9-19" fmla="*/ 37380 w 43200"/>
              <a:gd name="connsiteY9-20" fmla="*/ 30090 h 43200"/>
              <a:gd name="connsiteX10-21" fmla="*/ 41798 w 43200"/>
              <a:gd name="connsiteY10-22" fmla="*/ 15354 h 43200"/>
              <a:gd name="connsiteX11-23" fmla="*/ 40350 w 43200"/>
              <a:gd name="connsiteY11-24" fmla="*/ 18030 h 43200"/>
              <a:gd name="connsiteX12-25" fmla="*/ 38324 w 43200"/>
              <a:gd name="connsiteY12-26" fmla="*/ 5426 h 43200"/>
              <a:gd name="connsiteX13-27" fmla="*/ 38400 w 43200"/>
              <a:gd name="connsiteY13-28" fmla="*/ 6690 h 43200"/>
              <a:gd name="connsiteX14-29" fmla="*/ 29078 w 43200"/>
              <a:gd name="connsiteY14-30" fmla="*/ 3952 h 43200"/>
              <a:gd name="connsiteX15-31" fmla="*/ 29820 w 43200"/>
              <a:gd name="connsiteY15-32" fmla="*/ 2340 h 43200"/>
              <a:gd name="connsiteX16-33" fmla="*/ 22141 w 43200"/>
              <a:gd name="connsiteY16-34" fmla="*/ 4720 h 43200"/>
              <a:gd name="connsiteX17-35" fmla="*/ 22500 w 43200"/>
              <a:gd name="connsiteY17-36" fmla="*/ 3330 h 43200"/>
              <a:gd name="connsiteX18-37" fmla="*/ 14000 w 43200"/>
              <a:gd name="connsiteY18-38" fmla="*/ 5192 h 43200"/>
              <a:gd name="connsiteX19-39" fmla="*/ 15300 w 43200"/>
              <a:gd name="connsiteY19-40" fmla="*/ 6540 h 43200"/>
              <a:gd name="connsiteX20-41" fmla="*/ 4127 w 43200"/>
              <a:gd name="connsiteY20-42" fmla="*/ 15789 h 43200"/>
              <a:gd name="connsiteX21-43" fmla="*/ 3900 w 43200"/>
              <a:gd name="connsiteY21-44" fmla="*/ 14370 h 43200"/>
              <a:gd name="connsiteX0-45" fmla="*/ 3936 w 43256"/>
              <a:gd name="connsiteY0-46" fmla="*/ 14229 h 43219"/>
              <a:gd name="connsiteX1-47" fmla="*/ 5659 w 43256"/>
              <a:gd name="connsiteY1-48" fmla="*/ 6766 h 43219"/>
              <a:gd name="connsiteX2-49" fmla="*/ 14041 w 43256"/>
              <a:gd name="connsiteY2-50" fmla="*/ 5061 h 43219"/>
              <a:gd name="connsiteX3-51" fmla="*/ 22492 w 43256"/>
              <a:gd name="connsiteY3-52" fmla="*/ 3291 h 43219"/>
              <a:gd name="connsiteX4-53" fmla="*/ 25785 w 43256"/>
              <a:gd name="connsiteY4-54" fmla="*/ 59 h 43219"/>
              <a:gd name="connsiteX5-55" fmla="*/ 29869 w 43256"/>
              <a:gd name="connsiteY5-56" fmla="*/ 2340 h 43219"/>
              <a:gd name="connsiteX6-57" fmla="*/ 35499 w 43256"/>
              <a:gd name="connsiteY6-58" fmla="*/ 549 h 43219"/>
              <a:gd name="connsiteX7-59" fmla="*/ 38354 w 43256"/>
              <a:gd name="connsiteY7-60" fmla="*/ 5435 h 43219"/>
              <a:gd name="connsiteX8-61" fmla="*/ 42018 w 43256"/>
              <a:gd name="connsiteY8-62" fmla="*/ 10177 h 43219"/>
              <a:gd name="connsiteX9-63" fmla="*/ 41854 w 43256"/>
              <a:gd name="connsiteY9-64" fmla="*/ 15319 h 43219"/>
              <a:gd name="connsiteX10-65" fmla="*/ 43052 w 43256"/>
              <a:gd name="connsiteY10-66" fmla="*/ 23181 h 43219"/>
              <a:gd name="connsiteX11-67" fmla="*/ 37440 w 43256"/>
              <a:gd name="connsiteY11-68" fmla="*/ 30063 h 43219"/>
              <a:gd name="connsiteX12-69" fmla="*/ 35431 w 43256"/>
              <a:gd name="connsiteY12-70" fmla="*/ 35960 h 43219"/>
              <a:gd name="connsiteX13-71" fmla="*/ 28591 w 43256"/>
              <a:gd name="connsiteY13-72" fmla="*/ 36674 h 43219"/>
              <a:gd name="connsiteX14-73" fmla="*/ 23703 w 43256"/>
              <a:gd name="connsiteY14-74" fmla="*/ 42965 h 43219"/>
              <a:gd name="connsiteX15-75" fmla="*/ 16516 w 43256"/>
              <a:gd name="connsiteY15-76" fmla="*/ 39125 h 43219"/>
              <a:gd name="connsiteX16-77" fmla="*/ 5840 w 43256"/>
              <a:gd name="connsiteY16-78" fmla="*/ 35331 h 43219"/>
              <a:gd name="connsiteX17-79" fmla="*/ 1146 w 43256"/>
              <a:gd name="connsiteY17-80" fmla="*/ 31109 h 43219"/>
              <a:gd name="connsiteX18-81" fmla="*/ 2149 w 43256"/>
              <a:gd name="connsiteY18-82" fmla="*/ 25410 h 43219"/>
              <a:gd name="connsiteX19-83" fmla="*/ 31 w 43256"/>
              <a:gd name="connsiteY19-84" fmla="*/ 19563 h 43219"/>
              <a:gd name="connsiteX20-85" fmla="*/ 3899 w 43256"/>
              <a:gd name="connsiteY20-86" fmla="*/ 14366 h 43219"/>
              <a:gd name="connsiteX21-87" fmla="*/ 3936 w 43256"/>
              <a:gd name="connsiteY21-88" fmla="*/ 14229 h 43219"/>
              <a:gd name="connsiteX0-89" fmla="*/ 4729 w 43256"/>
              <a:gd name="connsiteY0-90" fmla="*/ 26036 h 43219"/>
              <a:gd name="connsiteX1-91" fmla="*/ 2196 w 43256"/>
              <a:gd name="connsiteY1-92" fmla="*/ 25239 h 43219"/>
              <a:gd name="connsiteX2-93" fmla="*/ 6964 w 43256"/>
              <a:gd name="connsiteY2-94" fmla="*/ 34758 h 43219"/>
              <a:gd name="connsiteX3-95" fmla="*/ 5856 w 43256"/>
              <a:gd name="connsiteY3-96" fmla="*/ 35139 h 43219"/>
              <a:gd name="connsiteX4-97" fmla="*/ 16514 w 43256"/>
              <a:gd name="connsiteY4-98" fmla="*/ 38949 h 43219"/>
              <a:gd name="connsiteX5-99" fmla="*/ 15846 w 43256"/>
              <a:gd name="connsiteY5-100" fmla="*/ 37209 h 43219"/>
              <a:gd name="connsiteX6-101" fmla="*/ 28863 w 43256"/>
              <a:gd name="connsiteY6-102" fmla="*/ 34610 h 43219"/>
              <a:gd name="connsiteX7-103" fmla="*/ 28596 w 43256"/>
              <a:gd name="connsiteY7-104" fmla="*/ 36519 h 43219"/>
              <a:gd name="connsiteX8-105" fmla="*/ 41834 w 43256"/>
              <a:gd name="connsiteY8-106" fmla="*/ 15213 h 43219"/>
              <a:gd name="connsiteX9-107" fmla="*/ 40386 w 43256"/>
              <a:gd name="connsiteY9-108" fmla="*/ 17889 h 43219"/>
              <a:gd name="connsiteX10-109" fmla="*/ 38360 w 43256"/>
              <a:gd name="connsiteY10-110" fmla="*/ 5285 h 43219"/>
              <a:gd name="connsiteX11-111" fmla="*/ 38436 w 43256"/>
              <a:gd name="connsiteY11-112" fmla="*/ 6549 h 43219"/>
              <a:gd name="connsiteX12-113" fmla="*/ 29114 w 43256"/>
              <a:gd name="connsiteY12-114" fmla="*/ 3811 h 43219"/>
              <a:gd name="connsiteX13-115" fmla="*/ 29856 w 43256"/>
              <a:gd name="connsiteY13-116" fmla="*/ 2199 h 43219"/>
              <a:gd name="connsiteX14-117" fmla="*/ 22177 w 43256"/>
              <a:gd name="connsiteY14-118" fmla="*/ 4579 h 43219"/>
              <a:gd name="connsiteX15-119" fmla="*/ 22536 w 43256"/>
              <a:gd name="connsiteY15-120" fmla="*/ 3189 h 43219"/>
              <a:gd name="connsiteX16-121" fmla="*/ 14036 w 43256"/>
              <a:gd name="connsiteY16-122" fmla="*/ 5051 h 43219"/>
              <a:gd name="connsiteX17-123" fmla="*/ 15336 w 43256"/>
              <a:gd name="connsiteY17-124" fmla="*/ 6399 h 43219"/>
              <a:gd name="connsiteX18-125" fmla="*/ 4163 w 43256"/>
              <a:gd name="connsiteY18-126" fmla="*/ 15648 h 43219"/>
              <a:gd name="connsiteX19-127" fmla="*/ 3936 w 43256"/>
              <a:gd name="connsiteY19-128" fmla="*/ 14229 h 432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云形 26"/>
          <p:cNvSpPr/>
          <p:nvPr/>
        </p:nvSpPr>
        <p:spPr>
          <a:xfrm rot="429982">
            <a:off x="8431214" y="-52388"/>
            <a:ext cx="1144587" cy="8937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-1" fmla="*/ 4693 w 43200"/>
              <a:gd name="connsiteY0-2" fmla="*/ 26177 h 43200"/>
              <a:gd name="connsiteX1-3" fmla="*/ 2160 w 43200"/>
              <a:gd name="connsiteY1-4" fmla="*/ 25380 h 43200"/>
              <a:gd name="connsiteX2-5" fmla="*/ 6928 w 43200"/>
              <a:gd name="connsiteY2-6" fmla="*/ 34899 h 43200"/>
              <a:gd name="connsiteX3-7" fmla="*/ 5820 w 43200"/>
              <a:gd name="connsiteY3-8" fmla="*/ 35280 h 43200"/>
              <a:gd name="connsiteX4-9" fmla="*/ 16478 w 43200"/>
              <a:gd name="connsiteY4-10" fmla="*/ 39090 h 43200"/>
              <a:gd name="connsiteX5-11" fmla="*/ 15810 w 43200"/>
              <a:gd name="connsiteY5-12" fmla="*/ 37350 h 43200"/>
              <a:gd name="connsiteX6-13" fmla="*/ 28827 w 43200"/>
              <a:gd name="connsiteY6-14" fmla="*/ 34751 h 43200"/>
              <a:gd name="connsiteX7-15" fmla="*/ 28560 w 43200"/>
              <a:gd name="connsiteY7-16" fmla="*/ 36660 h 43200"/>
              <a:gd name="connsiteX8-17" fmla="*/ 34129 w 43200"/>
              <a:gd name="connsiteY8-18" fmla="*/ 22954 h 43200"/>
              <a:gd name="connsiteX9-19" fmla="*/ 37380 w 43200"/>
              <a:gd name="connsiteY9-20" fmla="*/ 30090 h 43200"/>
              <a:gd name="connsiteX10-21" fmla="*/ 41798 w 43200"/>
              <a:gd name="connsiteY10-22" fmla="*/ 15354 h 43200"/>
              <a:gd name="connsiteX11-23" fmla="*/ 40350 w 43200"/>
              <a:gd name="connsiteY11-24" fmla="*/ 18030 h 43200"/>
              <a:gd name="connsiteX12-25" fmla="*/ 38324 w 43200"/>
              <a:gd name="connsiteY12-26" fmla="*/ 5426 h 43200"/>
              <a:gd name="connsiteX13-27" fmla="*/ 38400 w 43200"/>
              <a:gd name="connsiteY13-28" fmla="*/ 6690 h 43200"/>
              <a:gd name="connsiteX14-29" fmla="*/ 29078 w 43200"/>
              <a:gd name="connsiteY14-30" fmla="*/ 3952 h 43200"/>
              <a:gd name="connsiteX15-31" fmla="*/ 29820 w 43200"/>
              <a:gd name="connsiteY15-32" fmla="*/ 2340 h 43200"/>
              <a:gd name="connsiteX16-33" fmla="*/ 22141 w 43200"/>
              <a:gd name="connsiteY16-34" fmla="*/ 4720 h 43200"/>
              <a:gd name="connsiteX17-35" fmla="*/ 22500 w 43200"/>
              <a:gd name="connsiteY17-36" fmla="*/ 3330 h 43200"/>
              <a:gd name="connsiteX18-37" fmla="*/ 14000 w 43200"/>
              <a:gd name="connsiteY18-38" fmla="*/ 5192 h 43200"/>
              <a:gd name="connsiteX19-39" fmla="*/ 15300 w 43200"/>
              <a:gd name="connsiteY19-40" fmla="*/ 6540 h 43200"/>
              <a:gd name="connsiteX20-41" fmla="*/ 4127 w 43200"/>
              <a:gd name="connsiteY20-42" fmla="*/ 15789 h 43200"/>
              <a:gd name="connsiteX21-43" fmla="*/ 3900 w 43200"/>
              <a:gd name="connsiteY21-44" fmla="*/ 14370 h 43200"/>
              <a:gd name="connsiteX0-45" fmla="*/ 3936 w 43256"/>
              <a:gd name="connsiteY0-46" fmla="*/ 14229 h 43219"/>
              <a:gd name="connsiteX1-47" fmla="*/ 5659 w 43256"/>
              <a:gd name="connsiteY1-48" fmla="*/ 6766 h 43219"/>
              <a:gd name="connsiteX2-49" fmla="*/ 14041 w 43256"/>
              <a:gd name="connsiteY2-50" fmla="*/ 5061 h 43219"/>
              <a:gd name="connsiteX3-51" fmla="*/ 22492 w 43256"/>
              <a:gd name="connsiteY3-52" fmla="*/ 3291 h 43219"/>
              <a:gd name="connsiteX4-53" fmla="*/ 25785 w 43256"/>
              <a:gd name="connsiteY4-54" fmla="*/ 59 h 43219"/>
              <a:gd name="connsiteX5-55" fmla="*/ 29869 w 43256"/>
              <a:gd name="connsiteY5-56" fmla="*/ 2340 h 43219"/>
              <a:gd name="connsiteX6-57" fmla="*/ 35499 w 43256"/>
              <a:gd name="connsiteY6-58" fmla="*/ 549 h 43219"/>
              <a:gd name="connsiteX7-59" fmla="*/ 38354 w 43256"/>
              <a:gd name="connsiteY7-60" fmla="*/ 5435 h 43219"/>
              <a:gd name="connsiteX8-61" fmla="*/ 42018 w 43256"/>
              <a:gd name="connsiteY8-62" fmla="*/ 10177 h 43219"/>
              <a:gd name="connsiteX9-63" fmla="*/ 41854 w 43256"/>
              <a:gd name="connsiteY9-64" fmla="*/ 15319 h 43219"/>
              <a:gd name="connsiteX10-65" fmla="*/ 43052 w 43256"/>
              <a:gd name="connsiteY10-66" fmla="*/ 23181 h 43219"/>
              <a:gd name="connsiteX11-67" fmla="*/ 37440 w 43256"/>
              <a:gd name="connsiteY11-68" fmla="*/ 30063 h 43219"/>
              <a:gd name="connsiteX12-69" fmla="*/ 35431 w 43256"/>
              <a:gd name="connsiteY12-70" fmla="*/ 35960 h 43219"/>
              <a:gd name="connsiteX13-71" fmla="*/ 28591 w 43256"/>
              <a:gd name="connsiteY13-72" fmla="*/ 36674 h 43219"/>
              <a:gd name="connsiteX14-73" fmla="*/ 23703 w 43256"/>
              <a:gd name="connsiteY14-74" fmla="*/ 42965 h 43219"/>
              <a:gd name="connsiteX15-75" fmla="*/ 16516 w 43256"/>
              <a:gd name="connsiteY15-76" fmla="*/ 39125 h 43219"/>
              <a:gd name="connsiteX16-77" fmla="*/ 5840 w 43256"/>
              <a:gd name="connsiteY16-78" fmla="*/ 35331 h 43219"/>
              <a:gd name="connsiteX17-79" fmla="*/ 1146 w 43256"/>
              <a:gd name="connsiteY17-80" fmla="*/ 31109 h 43219"/>
              <a:gd name="connsiteX18-81" fmla="*/ 2149 w 43256"/>
              <a:gd name="connsiteY18-82" fmla="*/ 25410 h 43219"/>
              <a:gd name="connsiteX19-83" fmla="*/ 31 w 43256"/>
              <a:gd name="connsiteY19-84" fmla="*/ 19563 h 43219"/>
              <a:gd name="connsiteX20-85" fmla="*/ 3899 w 43256"/>
              <a:gd name="connsiteY20-86" fmla="*/ 14366 h 43219"/>
              <a:gd name="connsiteX21-87" fmla="*/ 3936 w 43256"/>
              <a:gd name="connsiteY21-88" fmla="*/ 14229 h 43219"/>
              <a:gd name="connsiteX0-89" fmla="*/ 4729 w 43256"/>
              <a:gd name="connsiteY0-90" fmla="*/ 26036 h 43219"/>
              <a:gd name="connsiteX1-91" fmla="*/ 2196 w 43256"/>
              <a:gd name="connsiteY1-92" fmla="*/ 25239 h 43219"/>
              <a:gd name="connsiteX2-93" fmla="*/ 6964 w 43256"/>
              <a:gd name="connsiteY2-94" fmla="*/ 34758 h 43219"/>
              <a:gd name="connsiteX3-95" fmla="*/ 5856 w 43256"/>
              <a:gd name="connsiteY3-96" fmla="*/ 35139 h 43219"/>
              <a:gd name="connsiteX4-97" fmla="*/ 28863 w 43256"/>
              <a:gd name="connsiteY4-98" fmla="*/ 34610 h 43219"/>
              <a:gd name="connsiteX5-99" fmla="*/ 28596 w 43256"/>
              <a:gd name="connsiteY5-100" fmla="*/ 36519 h 43219"/>
              <a:gd name="connsiteX6-101" fmla="*/ 34165 w 43256"/>
              <a:gd name="connsiteY6-102" fmla="*/ 22813 h 43219"/>
              <a:gd name="connsiteX7-103" fmla="*/ 37416 w 43256"/>
              <a:gd name="connsiteY7-104" fmla="*/ 29949 h 43219"/>
              <a:gd name="connsiteX8-105" fmla="*/ 41834 w 43256"/>
              <a:gd name="connsiteY8-106" fmla="*/ 15213 h 43219"/>
              <a:gd name="connsiteX9-107" fmla="*/ 40386 w 43256"/>
              <a:gd name="connsiteY9-108" fmla="*/ 17889 h 43219"/>
              <a:gd name="connsiteX10-109" fmla="*/ 38360 w 43256"/>
              <a:gd name="connsiteY10-110" fmla="*/ 5285 h 43219"/>
              <a:gd name="connsiteX11-111" fmla="*/ 38436 w 43256"/>
              <a:gd name="connsiteY11-112" fmla="*/ 6549 h 43219"/>
              <a:gd name="connsiteX12-113" fmla="*/ 29114 w 43256"/>
              <a:gd name="connsiteY12-114" fmla="*/ 3811 h 43219"/>
              <a:gd name="connsiteX13-115" fmla="*/ 29856 w 43256"/>
              <a:gd name="connsiteY13-116" fmla="*/ 2199 h 43219"/>
              <a:gd name="connsiteX14-117" fmla="*/ 22177 w 43256"/>
              <a:gd name="connsiteY14-118" fmla="*/ 4579 h 43219"/>
              <a:gd name="connsiteX15-119" fmla="*/ 22536 w 43256"/>
              <a:gd name="connsiteY15-120" fmla="*/ 3189 h 43219"/>
              <a:gd name="connsiteX16-121" fmla="*/ 14036 w 43256"/>
              <a:gd name="connsiteY16-122" fmla="*/ 5051 h 43219"/>
              <a:gd name="connsiteX17-123" fmla="*/ 15336 w 43256"/>
              <a:gd name="connsiteY17-124" fmla="*/ 6399 h 43219"/>
              <a:gd name="connsiteX18-125" fmla="*/ 4163 w 43256"/>
              <a:gd name="connsiteY18-126" fmla="*/ 15648 h 43219"/>
              <a:gd name="connsiteX19-127" fmla="*/ 3936 w 43256"/>
              <a:gd name="connsiteY19-128" fmla="*/ 14229 h 43219"/>
              <a:gd name="connsiteX0-129" fmla="*/ 3936 w 43256"/>
              <a:gd name="connsiteY0-130" fmla="*/ 14229 h 43219"/>
              <a:gd name="connsiteX1-131" fmla="*/ 5659 w 43256"/>
              <a:gd name="connsiteY1-132" fmla="*/ 6766 h 43219"/>
              <a:gd name="connsiteX2-133" fmla="*/ 14041 w 43256"/>
              <a:gd name="connsiteY2-134" fmla="*/ 5061 h 43219"/>
              <a:gd name="connsiteX3-135" fmla="*/ 22492 w 43256"/>
              <a:gd name="connsiteY3-136" fmla="*/ 3291 h 43219"/>
              <a:gd name="connsiteX4-137" fmla="*/ 25785 w 43256"/>
              <a:gd name="connsiteY4-138" fmla="*/ 59 h 43219"/>
              <a:gd name="connsiteX5-139" fmla="*/ 29869 w 43256"/>
              <a:gd name="connsiteY5-140" fmla="*/ 2340 h 43219"/>
              <a:gd name="connsiteX6-141" fmla="*/ 35499 w 43256"/>
              <a:gd name="connsiteY6-142" fmla="*/ 549 h 43219"/>
              <a:gd name="connsiteX7-143" fmla="*/ 38354 w 43256"/>
              <a:gd name="connsiteY7-144" fmla="*/ 5435 h 43219"/>
              <a:gd name="connsiteX8-145" fmla="*/ 42018 w 43256"/>
              <a:gd name="connsiteY8-146" fmla="*/ 10177 h 43219"/>
              <a:gd name="connsiteX9-147" fmla="*/ 41854 w 43256"/>
              <a:gd name="connsiteY9-148" fmla="*/ 15319 h 43219"/>
              <a:gd name="connsiteX10-149" fmla="*/ 43052 w 43256"/>
              <a:gd name="connsiteY10-150" fmla="*/ 23181 h 43219"/>
              <a:gd name="connsiteX11-151" fmla="*/ 37440 w 43256"/>
              <a:gd name="connsiteY11-152" fmla="*/ 30063 h 43219"/>
              <a:gd name="connsiteX12-153" fmla="*/ 35431 w 43256"/>
              <a:gd name="connsiteY12-154" fmla="*/ 35960 h 43219"/>
              <a:gd name="connsiteX13-155" fmla="*/ 28591 w 43256"/>
              <a:gd name="connsiteY13-156" fmla="*/ 36674 h 43219"/>
              <a:gd name="connsiteX14-157" fmla="*/ 23703 w 43256"/>
              <a:gd name="connsiteY14-158" fmla="*/ 42965 h 43219"/>
              <a:gd name="connsiteX15-159" fmla="*/ 16516 w 43256"/>
              <a:gd name="connsiteY15-160" fmla="*/ 39125 h 43219"/>
              <a:gd name="connsiteX16-161" fmla="*/ 5840 w 43256"/>
              <a:gd name="connsiteY16-162" fmla="*/ 35331 h 43219"/>
              <a:gd name="connsiteX17-163" fmla="*/ 1146 w 43256"/>
              <a:gd name="connsiteY17-164" fmla="*/ 31109 h 43219"/>
              <a:gd name="connsiteX18-165" fmla="*/ 2149 w 43256"/>
              <a:gd name="connsiteY18-166" fmla="*/ 25410 h 43219"/>
              <a:gd name="connsiteX19-167" fmla="*/ 31 w 43256"/>
              <a:gd name="connsiteY19-168" fmla="*/ 19563 h 43219"/>
              <a:gd name="connsiteX20-169" fmla="*/ 3899 w 43256"/>
              <a:gd name="connsiteY20-170" fmla="*/ 14366 h 43219"/>
              <a:gd name="connsiteX21-171" fmla="*/ 3936 w 43256"/>
              <a:gd name="connsiteY21-172" fmla="*/ 14229 h 43219"/>
              <a:gd name="connsiteX0-173" fmla="*/ 4729 w 43256"/>
              <a:gd name="connsiteY0-174" fmla="*/ 26036 h 43219"/>
              <a:gd name="connsiteX1-175" fmla="*/ 2196 w 43256"/>
              <a:gd name="connsiteY1-176" fmla="*/ 25239 h 43219"/>
              <a:gd name="connsiteX2-177" fmla="*/ 6964 w 43256"/>
              <a:gd name="connsiteY2-178" fmla="*/ 34758 h 43219"/>
              <a:gd name="connsiteX3-179" fmla="*/ 5856 w 43256"/>
              <a:gd name="connsiteY3-180" fmla="*/ 35139 h 43219"/>
              <a:gd name="connsiteX4-181" fmla="*/ 34165 w 43256"/>
              <a:gd name="connsiteY4-182" fmla="*/ 22813 h 43219"/>
              <a:gd name="connsiteX5-183" fmla="*/ 37416 w 43256"/>
              <a:gd name="connsiteY5-184" fmla="*/ 29949 h 43219"/>
              <a:gd name="connsiteX6-185" fmla="*/ 41834 w 43256"/>
              <a:gd name="connsiteY6-186" fmla="*/ 15213 h 43219"/>
              <a:gd name="connsiteX7-187" fmla="*/ 40386 w 43256"/>
              <a:gd name="connsiteY7-188" fmla="*/ 17889 h 43219"/>
              <a:gd name="connsiteX8-189" fmla="*/ 38360 w 43256"/>
              <a:gd name="connsiteY8-190" fmla="*/ 5285 h 43219"/>
              <a:gd name="connsiteX9-191" fmla="*/ 38436 w 43256"/>
              <a:gd name="connsiteY9-192" fmla="*/ 6549 h 43219"/>
              <a:gd name="connsiteX10-193" fmla="*/ 29114 w 43256"/>
              <a:gd name="connsiteY10-194" fmla="*/ 3811 h 43219"/>
              <a:gd name="connsiteX11-195" fmla="*/ 29856 w 43256"/>
              <a:gd name="connsiteY11-196" fmla="*/ 2199 h 43219"/>
              <a:gd name="connsiteX12-197" fmla="*/ 22177 w 43256"/>
              <a:gd name="connsiteY12-198" fmla="*/ 4579 h 43219"/>
              <a:gd name="connsiteX13-199" fmla="*/ 22536 w 43256"/>
              <a:gd name="connsiteY13-200" fmla="*/ 3189 h 43219"/>
              <a:gd name="connsiteX14-201" fmla="*/ 14036 w 43256"/>
              <a:gd name="connsiteY14-202" fmla="*/ 5051 h 43219"/>
              <a:gd name="connsiteX15-203" fmla="*/ 15336 w 43256"/>
              <a:gd name="connsiteY15-204" fmla="*/ 6399 h 43219"/>
              <a:gd name="connsiteX16-205" fmla="*/ 4163 w 43256"/>
              <a:gd name="connsiteY16-206" fmla="*/ 15648 h 43219"/>
              <a:gd name="connsiteX17-207" fmla="*/ 3936 w 43256"/>
              <a:gd name="connsiteY17-208" fmla="*/ 14229 h 43219"/>
              <a:gd name="connsiteX0-209" fmla="*/ 3936 w 43256"/>
              <a:gd name="connsiteY0-210" fmla="*/ 14229 h 40633"/>
              <a:gd name="connsiteX1-211" fmla="*/ 5659 w 43256"/>
              <a:gd name="connsiteY1-212" fmla="*/ 6766 h 40633"/>
              <a:gd name="connsiteX2-213" fmla="*/ 14041 w 43256"/>
              <a:gd name="connsiteY2-214" fmla="*/ 5061 h 40633"/>
              <a:gd name="connsiteX3-215" fmla="*/ 22492 w 43256"/>
              <a:gd name="connsiteY3-216" fmla="*/ 3291 h 40633"/>
              <a:gd name="connsiteX4-217" fmla="*/ 25785 w 43256"/>
              <a:gd name="connsiteY4-218" fmla="*/ 59 h 40633"/>
              <a:gd name="connsiteX5-219" fmla="*/ 29869 w 43256"/>
              <a:gd name="connsiteY5-220" fmla="*/ 2340 h 40633"/>
              <a:gd name="connsiteX6-221" fmla="*/ 35499 w 43256"/>
              <a:gd name="connsiteY6-222" fmla="*/ 549 h 40633"/>
              <a:gd name="connsiteX7-223" fmla="*/ 38354 w 43256"/>
              <a:gd name="connsiteY7-224" fmla="*/ 5435 h 40633"/>
              <a:gd name="connsiteX8-225" fmla="*/ 42018 w 43256"/>
              <a:gd name="connsiteY8-226" fmla="*/ 10177 h 40633"/>
              <a:gd name="connsiteX9-227" fmla="*/ 41854 w 43256"/>
              <a:gd name="connsiteY9-228" fmla="*/ 15319 h 40633"/>
              <a:gd name="connsiteX10-229" fmla="*/ 43052 w 43256"/>
              <a:gd name="connsiteY10-230" fmla="*/ 23181 h 40633"/>
              <a:gd name="connsiteX11-231" fmla="*/ 37440 w 43256"/>
              <a:gd name="connsiteY11-232" fmla="*/ 30063 h 40633"/>
              <a:gd name="connsiteX12-233" fmla="*/ 35431 w 43256"/>
              <a:gd name="connsiteY12-234" fmla="*/ 35960 h 40633"/>
              <a:gd name="connsiteX13-235" fmla="*/ 28591 w 43256"/>
              <a:gd name="connsiteY13-236" fmla="*/ 36674 h 40633"/>
              <a:gd name="connsiteX14-237" fmla="*/ 16516 w 43256"/>
              <a:gd name="connsiteY14-238" fmla="*/ 39125 h 40633"/>
              <a:gd name="connsiteX15-239" fmla="*/ 5840 w 43256"/>
              <a:gd name="connsiteY15-240" fmla="*/ 35331 h 40633"/>
              <a:gd name="connsiteX16-241" fmla="*/ 1146 w 43256"/>
              <a:gd name="connsiteY16-242" fmla="*/ 31109 h 40633"/>
              <a:gd name="connsiteX17-243" fmla="*/ 2149 w 43256"/>
              <a:gd name="connsiteY17-244" fmla="*/ 25410 h 40633"/>
              <a:gd name="connsiteX18-245" fmla="*/ 31 w 43256"/>
              <a:gd name="connsiteY18-246" fmla="*/ 19563 h 40633"/>
              <a:gd name="connsiteX19-247" fmla="*/ 3899 w 43256"/>
              <a:gd name="connsiteY19-248" fmla="*/ 14366 h 40633"/>
              <a:gd name="connsiteX20-249" fmla="*/ 3936 w 43256"/>
              <a:gd name="connsiteY20-250" fmla="*/ 14229 h 40633"/>
              <a:gd name="connsiteX0-251" fmla="*/ 4729 w 43256"/>
              <a:gd name="connsiteY0-252" fmla="*/ 26036 h 40633"/>
              <a:gd name="connsiteX1-253" fmla="*/ 2196 w 43256"/>
              <a:gd name="connsiteY1-254" fmla="*/ 25239 h 40633"/>
              <a:gd name="connsiteX2-255" fmla="*/ 6964 w 43256"/>
              <a:gd name="connsiteY2-256" fmla="*/ 34758 h 40633"/>
              <a:gd name="connsiteX3-257" fmla="*/ 5856 w 43256"/>
              <a:gd name="connsiteY3-258" fmla="*/ 35139 h 40633"/>
              <a:gd name="connsiteX4-259" fmla="*/ 34165 w 43256"/>
              <a:gd name="connsiteY4-260" fmla="*/ 22813 h 40633"/>
              <a:gd name="connsiteX5-261" fmla="*/ 37416 w 43256"/>
              <a:gd name="connsiteY5-262" fmla="*/ 29949 h 40633"/>
              <a:gd name="connsiteX6-263" fmla="*/ 41834 w 43256"/>
              <a:gd name="connsiteY6-264" fmla="*/ 15213 h 40633"/>
              <a:gd name="connsiteX7-265" fmla="*/ 40386 w 43256"/>
              <a:gd name="connsiteY7-266" fmla="*/ 17889 h 40633"/>
              <a:gd name="connsiteX8-267" fmla="*/ 38360 w 43256"/>
              <a:gd name="connsiteY8-268" fmla="*/ 5285 h 40633"/>
              <a:gd name="connsiteX9-269" fmla="*/ 38436 w 43256"/>
              <a:gd name="connsiteY9-270" fmla="*/ 6549 h 40633"/>
              <a:gd name="connsiteX10-271" fmla="*/ 29114 w 43256"/>
              <a:gd name="connsiteY10-272" fmla="*/ 3811 h 40633"/>
              <a:gd name="connsiteX11-273" fmla="*/ 29856 w 43256"/>
              <a:gd name="connsiteY11-274" fmla="*/ 2199 h 40633"/>
              <a:gd name="connsiteX12-275" fmla="*/ 22177 w 43256"/>
              <a:gd name="connsiteY12-276" fmla="*/ 4579 h 40633"/>
              <a:gd name="connsiteX13-277" fmla="*/ 22536 w 43256"/>
              <a:gd name="connsiteY13-278" fmla="*/ 3189 h 40633"/>
              <a:gd name="connsiteX14-279" fmla="*/ 14036 w 43256"/>
              <a:gd name="connsiteY14-280" fmla="*/ 5051 h 40633"/>
              <a:gd name="connsiteX15-281" fmla="*/ 15336 w 43256"/>
              <a:gd name="connsiteY15-282" fmla="*/ 6399 h 40633"/>
              <a:gd name="connsiteX16-283" fmla="*/ 4163 w 43256"/>
              <a:gd name="connsiteY16-284" fmla="*/ 15648 h 40633"/>
              <a:gd name="connsiteX17-285" fmla="*/ 3936 w 43256"/>
              <a:gd name="connsiteY17-286" fmla="*/ 14229 h 406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云形 26"/>
          <p:cNvSpPr/>
          <p:nvPr/>
        </p:nvSpPr>
        <p:spPr>
          <a:xfrm rot="429982">
            <a:off x="4905375" y="-84138"/>
            <a:ext cx="1143000" cy="8937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-1" fmla="*/ 4693 w 43200"/>
              <a:gd name="connsiteY0-2" fmla="*/ 26177 h 43200"/>
              <a:gd name="connsiteX1-3" fmla="*/ 2160 w 43200"/>
              <a:gd name="connsiteY1-4" fmla="*/ 25380 h 43200"/>
              <a:gd name="connsiteX2-5" fmla="*/ 6928 w 43200"/>
              <a:gd name="connsiteY2-6" fmla="*/ 34899 h 43200"/>
              <a:gd name="connsiteX3-7" fmla="*/ 5820 w 43200"/>
              <a:gd name="connsiteY3-8" fmla="*/ 35280 h 43200"/>
              <a:gd name="connsiteX4-9" fmla="*/ 16478 w 43200"/>
              <a:gd name="connsiteY4-10" fmla="*/ 39090 h 43200"/>
              <a:gd name="connsiteX5-11" fmla="*/ 15810 w 43200"/>
              <a:gd name="connsiteY5-12" fmla="*/ 37350 h 43200"/>
              <a:gd name="connsiteX6-13" fmla="*/ 28827 w 43200"/>
              <a:gd name="connsiteY6-14" fmla="*/ 34751 h 43200"/>
              <a:gd name="connsiteX7-15" fmla="*/ 28560 w 43200"/>
              <a:gd name="connsiteY7-16" fmla="*/ 36660 h 43200"/>
              <a:gd name="connsiteX8-17" fmla="*/ 34129 w 43200"/>
              <a:gd name="connsiteY8-18" fmla="*/ 22954 h 43200"/>
              <a:gd name="connsiteX9-19" fmla="*/ 37380 w 43200"/>
              <a:gd name="connsiteY9-20" fmla="*/ 30090 h 43200"/>
              <a:gd name="connsiteX10-21" fmla="*/ 41798 w 43200"/>
              <a:gd name="connsiteY10-22" fmla="*/ 15354 h 43200"/>
              <a:gd name="connsiteX11-23" fmla="*/ 40350 w 43200"/>
              <a:gd name="connsiteY11-24" fmla="*/ 18030 h 43200"/>
              <a:gd name="connsiteX12-25" fmla="*/ 38324 w 43200"/>
              <a:gd name="connsiteY12-26" fmla="*/ 5426 h 43200"/>
              <a:gd name="connsiteX13-27" fmla="*/ 38400 w 43200"/>
              <a:gd name="connsiteY13-28" fmla="*/ 6690 h 43200"/>
              <a:gd name="connsiteX14-29" fmla="*/ 29078 w 43200"/>
              <a:gd name="connsiteY14-30" fmla="*/ 3952 h 43200"/>
              <a:gd name="connsiteX15-31" fmla="*/ 29820 w 43200"/>
              <a:gd name="connsiteY15-32" fmla="*/ 2340 h 43200"/>
              <a:gd name="connsiteX16-33" fmla="*/ 22141 w 43200"/>
              <a:gd name="connsiteY16-34" fmla="*/ 4720 h 43200"/>
              <a:gd name="connsiteX17-35" fmla="*/ 22500 w 43200"/>
              <a:gd name="connsiteY17-36" fmla="*/ 3330 h 43200"/>
              <a:gd name="connsiteX18-37" fmla="*/ 14000 w 43200"/>
              <a:gd name="connsiteY18-38" fmla="*/ 5192 h 43200"/>
              <a:gd name="connsiteX19-39" fmla="*/ 15300 w 43200"/>
              <a:gd name="connsiteY19-40" fmla="*/ 6540 h 43200"/>
              <a:gd name="connsiteX20-41" fmla="*/ 4127 w 43200"/>
              <a:gd name="connsiteY20-42" fmla="*/ 15789 h 43200"/>
              <a:gd name="connsiteX21-43" fmla="*/ 3900 w 43200"/>
              <a:gd name="connsiteY21-44" fmla="*/ 14370 h 43200"/>
              <a:gd name="connsiteX0-45" fmla="*/ 3936 w 43256"/>
              <a:gd name="connsiteY0-46" fmla="*/ 14229 h 43219"/>
              <a:gd name="connsiteX1-47" fmla="*/ 5659 w 43256"/>
              <a:gd name="connsiteY1-48" fmla="*/ 6766 h 43219"/>
              <a:gd name="connsiteX2-49" fmla="*/ 14041 w 43256"/>
              <a:gd name="connsiteY2-50" fmla="*/ 5061 h 43219"/>
              <a:gd name="connsiteX3-51" fmla="*/ 22492 w 43256"/>
              <a:gd name="connsiteY3-52" fmla="*/ 3291 h 43219"/>
              <a:gd name="connsiteX4-53" fmla="*/ 25785 w 43256"/>
              <a:gd name="connsiteY4-54" fmla="*/ 59 h 43219"/>
              <a:gd name="connsiteX5-55" fmla="*/ 29869 w 43256"/>
              <a:gd name="connsiteY5-56" fmla="*/ 2340 h 43219"/>
              <a:gd name="connsiteX6-57" fmla="*/ 35499 w 43256"/>
              <a:gd name="connsiteY6-58" fmla="*/ 549 h 43219"/>
              <a:gd name="connsiteX7-59" fmla="*/ 38354 w 43256"/>
              <a:gd name="connsiteY7-60" fmla="*/ 5435 h 43219"/>
              <a:gd name="connsiteX8-61" fmla="*/ 42018 w 43256"/>
              <a:gd name="connsiteY8-62" fmla="*/ 10177 h 43219"/>
              <a:gd name="connsiteX9-63" fmla="*/ 41854 w 43256"/>
              <a:gd name="connsiteY9-64" fmla="*/ 15319 h 43219"/>
              <a:gd name="connsiteX10-65" fmla="*/ 43052 w 43256"/>
              <a:gd name="connsiteY10-66" fmla="*/ 23181 h 43219"/>
              <a:gd name="connsiteX11-67" fmla="*/ 37440 w 43256"/>
              <a:gd name="connsiteY11-68" fmla="*/ 30063 h 43219"/>
              <a:gd name="connsiteX12-69" fmla="*/ 35431 w 43256"/>
              <a:gd name="connsiteY12-70" fmla="*/ 35960 h 43219"/>
              <a:gd name="connsiteX13-71" fmla="*/ 28591 w 43256"/>
              <a:gd name="connsiteY13-72" fmla="*/ 36674 h 43219"/>
              <a:gd name="connsiteX14-73" fmla="*/ 23703 w 43256"/>
              <a:gd name="connsiteY14-74" fmla="*/ 42965 h 43219"/>
              <a:gd name="connsiteX15-75" fmla="*/ 16516 w 43256"/>
              <a:gd name="connsiteY15-76" fmla="*/ 39125 h 43219"/>
              <a:gd name="connsiteX16-77" fmla="*/ 5840 w 43256"/>
              <a:gd name="connsiteY16-78" fmla="*/ 35331 h 43219"/>
              <a:gd name="connsiteX17-79" fmla="*/ 1146 w 43256"/>
              <a:gd name="connsiteY17-80" fmla="*/ 31109 h 43219"/>
              <a:gd name="connsiteX18-81" fmla="*/ 2149 w 43256"/>
              <a:gd name="connsiteY18-82" fmla="*/ 25410 h 43219"/>
              <a:gd name="connsiteX19-83" fmla="*/ 31 w 43256"/>
              <a:gd name="connsiteY19-84" fmla="*/ 19563 h 43219"/>
              <a:gd name="connsiteX20-85" fmla="*/ 3899 w 43256"/>
              <a:gd name="connsiteY20-86" fmla="*/ 14366 h 43219"/>
              <a:gd name="connsiteX21-87" fmla="*/ 3936 w 43256"/>
              <a:gd name="connsiteY21-88" fmla="*/ 14229 h 43219"/>
              <a:gd name="connsiteX0-89" fmla="*/ 4729 w 43256"/>
              <a:gd name="connsiteY0-90" fmla="*/ 26036 h 43219"/>
              <a:gd name="connsiteX1-91" fmla="*/ 2196 w 43256"/>
              <a:gd name="connsiteY1-92" fmla="*/ 25239 h 43219"/>
              <a:gd name="connsiteX2-93" fmla="*/ 6964 w 43256"/>
              <a:gd name="connsiteY2-94" fmla="*/ 34758 h 43219"/>
              <a:gd name="connsiteX3-95" fmla="*/ 5856 w 43256"/>
              <a:gd name="connsiteY3-96" fmla="*/ 35139 h 43219"/>
              <a:gd name="connsiteX4-97" fmla="*/ 28863 w 43256"/>
              <a:gd name="connsiteY4-98" fmla="*/ 34610 h 43219"/>
              <a:gd name="connsiteX5-99" fmla="*/ 28596 w 43256"/>
              <a:gd name="connsiteY5-100" fmla="*/ 36519 h 43219"/>
              <a:gd name="connsiteX6-101" fmla="*/ 34165 w 43256"/>
              <a:gd name="connsiteY6-102" fmla="*/ 22813 h 43219"/>
              <a:gd name="connsiteX7-103" fmla="*/ 37416 w 43256"/>
              <a:gd name="connsiteY7-104" fmla="*/ 29949 h 43219"/>
              <a:gd name="connsiteX8-105" fmla="*/ 41834 w 43256"/>
              <a:gd name="connsiteY8-106" fmla="*/ 15213 h 43219"/>
              <a:gd name="connsiteX9-107" fmla="*/ 40386 w 43256"/>
              <a:gd name="connsiteY9-108" fmla="*/ 17889 h 43219"/>
              <a:gd name="connsiteX10-109" fmla="*/ 38360 w 43256"/>
              <a:gd name="connsiteY10-110" fmla="*/ 5285 h 43219"/>
              <a:gd name="connsiteX11-111" fmla="*/ 38436 w 43256"/>
              <a:gd name="connsiteY11-112" fmla="*/ 6549 h 43219"/>
              <a:gd name="connsiteX12-113" fmla="*/ 29114 w 43256"/>
              <a:gd name="connsiteY12-114" fmla="*/ 3811 h 43219"/>
              <a:gd name="connsiteX13-115" fmla="*/ 29856 w 43256"/>
              <a:gd name="connsiteY13-116" fmla="*/ 2199 h 43219"/>
              <a:gd name="connsiteX14-117" fmla="*/ 22177 w 43256"/>
              <a:gd name="connsiteY14-118" fmla="*/ 4579 h 43219"/>
              <a:gd name="connsiteX15-119" fmla="*/ 22536 w 43256"/>
              <a:gd name="connsiteY15-120" fmla="*/ 3189 h 43219"/>
              <a:gd name="connsiteX16-121" fmla="*/ 14036 w 43256"/>
              <a:gd name="connsiteY16-122" fmla="*/ 5051 h 43219"/>
              <a:gd name="connsiteX17-123" fmla="*/ 15336 w 43256"/>
              <a:gd name="connsiteY17-124" fmla="*/ 6399 h 43219"/>
              <a:gd name="connsiteX18-125" fmla="*/ 4163 w 43256"/>
              <a:gd name="connsiteY18-126" fmla="*/ 15648 h 43219"/>
              <a:gd name="connsiteX19-127" fmla="*/ 3936 w 43256"/>
              <a:gd name="connsiteY19-128" fmla="*/ 14229 h 43219"/>
              <a:gd name="connsiteX0-129" fmla="*/ 3936 w 43256"/>
              <a:gd name="connsiteY0-130" fmla="*/ 14229 h 43219"/>
              <a:gd name="connsiteX1-131" fmla="*/ 5659 w 43256"/>
              <a:gd name="connsiteY1-132" fmla="*/ 6766 h 43219"/>
              <a:gd name="connsiteX2-133" fmla="*/ 14041 w 43256"/>
              <a:gd name="connsiteY2-134" fmla="*/ 5061 h 43219"/>
              <a:gd name="connsiteX3-135" fmla="*/ 22492 w 43256"/>
              <a:gd name="connsiteY3-136" fmla="*/ 3291 h 43219"/>
              <a:gd name="connsiteX4-137" fmla="*/ 25785 w 43256"/>
              <a:gd name="connsiteY4-138" fmla="*/ 59 h 43219"/>
              <a:gd name="connsiteX5-139" fmla="*/ 29869 w 43256"/>
              <a:gd name="connsiteY5-140" fmla="*/ 2340 h 43219"/>
              <a:gd name="connsiteX6-141" fmla="*/ 35499 w 43256"/>
              <a:gd name="connsiteY6-142" fmla="*/ 549 h 43219"/>
              <a:gd name="connsiteX7-143" fmla="*/ 38354 w 43256"/>
              <a:gd name="connsiteY7-144" fmla="*/ 5435 h 43219"/>
              <a:gd name="connsiteX8-145" fmla="*/ 42018 w 43256"/>
              <a:gd name="connsiteY8-146" fmla="*/ 10177 h 43219"/>
              <a:gd name="connsiteX9-147" fmla="*/ 41854 w 43256"/>
              <a:gd name="connsiteY9-148" fmla="*/ 15319 h 43219"/>
              <a:gd name="connsiteX10-149" fmla="*/ 43052 w 43256"/>
              <a:gd name="connsiteY10-150" fmla="*/ 23181 h 43219"/>
              <a:gd name="connsiteX11-151" fmla="*/ 37440 w 43256"/>
              <a:gd name="connsiteY11-152" fmla="*/ 30063 h 43219"/>
              <a:gd name="connsiteX12-153" fmla="*/ 35431 w 43256"/>
              <a:gd name="connsiteY12-154" fmla="*/ 35960 h 43219"/>
              <a:gd name="connsiteX13-155" fmla="*/ 28591 w 43256"/>
              <a:gd name="connsiteY13-156" fmla="*/ 36674 h 43219"/>
              <a:gd name="connsiteX14-157" fmla="*/ 23703 w 43256"/>
              <a:gd name="connsiteY14-158" fmla="*/ 42965 h 43219"/>
              <a:gd name="connsiteX15-159" fmla="*/ 16516 w 43256"/>
              <a:gd name="connsiteY15-160" fmla="*/ 39125 h 43219"/>
              <a:gd name="connsiteX16-161" fmla="*/ 5840 w 43256"/>
              <a:gd name="connsiteY16-162" fmla="*/ 35331 h 43219"/>
              <a:gd name="connsiteX17-163" fmla="*/ 1146 w 43256"/>
              <a:gd name="connsiteY17-164" fmla="*/ 31109 h 43219"/>
              <a:gd name="connsiteX18-165" fmla="*/ 2149 w 43256"/>
              <a:gd name="connsiteY18-166" fmla="*/ 25410 h 43219"/>
              <a:gd name="connsiteX19-167" fmla="*/ 31 w 43256"/>
              <a:gd name="connsiteY19-168" fmla="*/ 19563 h 43219"/>
              <a:gd name="connsiteX20-169" fmla="*/ 3899 w 43256"/>
              <a:gd name="connsiteY20-170" fmla="*/ 14366 h 43219"/>
              <a:gd name="connsiteX21-171" fmla="*/ 3936 w 43256"/>
              <a:gd name="connsiteY21-172" fmla="*/ 14229 h 43219"/>
              <a:gd name="connsiteX0-173" fmla="*/ 4729 w 43256"/>
              <a:gd name="connsiteY0-174" fmla="*/ 26036 h 43219"/>
              <a:gd name="connsiteX1-175" fmla="*/ 2196 w 43256"/>
              <a:gd name="connsiteY1-176" fmla="*/ 25239 h 43219"/>
              <a:gd name="connsiteX2-177" fmla="*/ 6964 w 43256"/>
              <a:gd name="connsiteY2-178" fmla="*/ 34758 h 43219"/>
              <a:gd name="connsiteX3-179" fmla="*/ 5856 w 43256"/>
              <a:gd name="connsiteY3-180" fmla="*/ 35139 h 43219"/>
              <a:gd name="connsiteX4-181" fmla="*/ 34165 w 43256"/>
              <a:gd name="connsiteY4-182" fmla="*/ 22813 h 43219"/>
              <a:gd name="connsiteX5-183" fmla="*/ 37416 w 43256"/>
              <a:gd name="connsiteY5-184" fmla="*/ 29949 h 43219"/>
              <a:gd name="connsiteX6-185" fmla="*/ 41834 w 43256"/>
              <a:gd name="connsiteY6-186" fmla="*/ 15213 h 43219"/>
              <a:gd name="connsiteX7-187" fmla="*/ 40386 w 43256"/>
              <a:gd name="connsiteY7-188" fmla="*/ 17889 h 43219"/>
              <a:gd name="connsiteX8-189" fmla="*/ 38360 w 43256"/>
              <a:gd name="connsiteY8-190" fmla="*/ 5285 h 43219"/>
              <a:gd name="connsiteX9-191" fmla="*/ 38436 w 43256"/>
              <a:gd name="connsiteY9-192" fmla="*/ 6549 h 43219"/>
              <a:gd name="connsiteX10-193" fmla="*/ 29114 w 43256"/>
              <a:gd name="connsiteY10-194" fmla="*/ 3811 h 43219"/>
              <a:gd name="connsiteX11-195" fmla="*/ 29856 w 43256"/>
              <a:gd name="connsiteY11-196" fmla="*/ 2199 h 43219"/>
              <a:gd name="connsiteX12-197" fmla="*/ 22177 w 43256"/>
              <a:gd name="connsiteY12-198" fmla="*/ 4579 h 43219"/>
              <a:gd name="connsiteX13-199" fmla="*/ 22536 w 43256"/>
              <a:gd name="connsiteY13-200" fmla="*/ 3189 h 43219"/>
              <a:gd name="connsiteX14-201" fmla="*/ 14036 w 43256"/>
              <a:gd name="connsiteY14-202" fmla="*/ 5051 h 43219"/>
              <a:gd name="connsiteX15-203" fmla="*/ 15336 w 43256"/>
              <a:gd name="connsiteY15-204" fmla="*/ 6399 h 43219"/>
              <a:gd name="connsiteX16-205" fmla="*/ 4163 w 43256"/>
              <a:gd name="connsiteY16-206" fmla="*/ 15648 h 43219"/>
              <a:gd name="connsiteX17-207" fmla="*/ 3936 w 43256"/>
              <a:gd name="connsiteY17-208" fmla="*/ 14229 h 43219"/>
              <a:gd name="connsiteX0-209" fmla="*/ 3936 w 43256"/>
              <a:gd name="connsiteY0-210" fmla="*/ 14229 h 40633"/>
              <a:gd name="connsiteX1-211" fmla="*/ 5659 w 43256"/>
              <a:gd name="connsiteY1-212" fmla="*/ 6766 h 40633"/>
              <a:gd name="connsiteX2-213" fmla="*/ 14041 w 43256"/>
              <a:gd name="connsiteY2-214" fmla="*/ 5061 h 40633"/>
              <a:gd name="connsiteX3-215" fmla="*/ 22492 w 43256"/>
              <a:gd name="connsiteY3-216" fmla="*/ 3291 h 40633"/>
              <a:gd name="connsiteX4-217" fmla="*/ 25785 w 43256"/>
              <a:gd name="connsiteY4-218" fmla="*/ 59 h 40633"/>
              <a:gd name="connsiteX5-219" fmla="*/ 29869 w 43256"/>
              <a:gd name="connsiteY5-220" fmla="*/ 2340 h 40633"/>
              <a:gd name="connsiteX6-221" fmla="*/ 35499 w 43256"/>
              <a:gd name="connsiteY6-222" fmla="*/ 549 h 40633"/>
              <a:gd name="connsiteX7-223" fmla="*/ 38354 w 43256"/>
              <a:gd name="connsiteY7-224" fmla="*/ 5435 h 40633"/>
              <a:gd name="connsiteX8-225" fmla="*/ 42018 w 43256"/>
              <a:gd name="connsiteY8-226" fmla="*/ 10177 h 40633"/>
              <a:gd name="connsiteX9-227" fmla="*/ 41854 w 43256"/>
              <a:gd name="connsiteY9-228" fmla="*/ 15319 h 40633"/>
              <a:gd name="connsiteX10-229" fmla="*/ 43052 w 43256"/>
              <a:gd name="connsiteY10-230" fmla="*/ 23181 h 40633"/>
              <a:gd name="connsiteX11-231" fmla="*/ 37440 w 43256"/>
              <a:gd name="connsiteY11-232" fmla="*/ 30063 h 40633"/>
              <a:gd name="connsiteX12-233" fmla="*/ 35431 w 43256"/>
              <a:gd name="connsiteY12-234" fmla="*/ 35960 h 40633"/>
              <a:gd name="connsiteX13-235" fmla="*/ 28591 w 43256"/>
              <a:gd name="connsiteY13-236" fmla="*/ 36674 h 40633"/>
              <a:gd name="connsiteX14-237" fmla="*/ 16516 w 43256"/>
              <a:gd name="connsiteY14-238" fmla="*/ 39125 h 40633"/>
              <a:gd name="connsiteX15-239" fmla="*/ 5840 w 43256"/>
              <a:gd name="connsiteY15-240" fmla="*/ 35331 h 40633"/>
              <a:gd name="connsiteX16-241" fmla="*/ 1146 w 43256"/>
              <a:gd name="connsiteY16-242" fmla="*/ 31109 h 40633"/>
              <a:gd name="connsiteX17-243" fmla="*/ 2149 w 43256"/>
              <a:gd name="connsiteY17-244" fmla="*/ 25410 h 40633"/>
              <a:gd name="connsiteX18-245" fmla="*/ 31 w 43256"/>
              <a:gd name="connsiteY18-246" fmla="*/ 19563 h 40633"/>
              <a:gd name="connsiteX19-247" fmla="*/ 3899 w 43256"/>
              <a:gd name="connsiteY19-248" fmla="*/ 14366 h 40633"/>
              <a:gd name="connsiteX20-249" fmla="*/ 3936 w 43256"/>
              <a:gd name="connsiteY20-250" fmla="*/ 14229 h 40633"/>
              <a:gd name="connsiteX0-251" fmla="*/ 4729 w 43256"/>
              <a:gd name="connsiteY0-252" fmla="*/ 26036 h 40633"/>
              <a:gd name="connsiteX1-253" fmla="*/ 2196 w 43256"/>
              <a:gd name="connsiteY1-254" fmla="*/ 25239 h 40633"/>
              <a:gd name="connsiteX2-255" fmla="*/ 6964 w 43256"/>
              <a:gd name="connsiteY2-256" fmla="*/ 34758 h 40633"/>
              <a:gd name="connsiteX3-257" fmla="*/ 5856 w 43256"/>
              <a:gd name="connsiteY3-258" fmla="*/ 35139 h 40633"/>
              <a:gd name="connsiteX4-259" fmla="*/ 34165 w 43256"/>
              <a:gd name="connsiteY4-260" fmla="*/ 22813 h 40633"/>
              <a:gd name="connsiteX5-261" fmla="*/ 37416 w 43256"/>
              <a:gd name="connsiteY5-262" fmla="*/ 29949 h 40633"/>
              <a:gd name="connsiteX6-263" fmla="*/ 41834 w 43256"/>
              <a:gd name="connsiteY6-264" fmla="*/ 15213 h 40633"/>
              <a:gd name="connsiteX7-265" fmla="*/ 40386 w 43256"/>
              <a:gd name="connsiteY7-266" fmla="*/ 17889 h 40633"/>
              <a:gd name="connsiteX8-267" fmla="*/ 38360 w 43256"/>
              <a:gd name="connsiteY8-268" fmla="*/ 5285 h 40633"/>
              <a:gd name="connsiteX9-269" fmla="*/ 38436 w 43256"/>
              <a:gd name="connsiteY9-270" fmla="*/ 6549 h 40633"/>
              <a:gd name="connsiteX10-271" fmla="*/ 29114 w 43256"/>
              <a:gd name="connsiteY10-272" fmla="*/ 3811 h 40633"/>
              <a:gd name="connsiteX11-273" fmla="*/ 29856 w 43256"/>
              <a:gd name="connsiteY11-274" fmla="*/ 2199 h 40633"/>
              <a:gd name="connsiteX12-275" fmla="*/ 22177 w 43256"/>
              <a:gd name="connsiteY12-276" fmla="*/ 4579 h 40633"/>
              <a:gd name="connsiteX13-277" fmla="*/ 22536 w 43256"/>
              <a:gd name="connsiteY13-278" fmla="*/ 3189 h 40633"/>
              <a:gd name="connsiteX14-279" fmla="*/ 14036 w 43256"/>
              <a:gd name="connsiteY14-280" fmla="*/ 5051 h 40633"/>
              <a:gd name="connsiteX15-281" fmla="*/ 15336 w 43256"/>
              <a:gd name="connsiteY15-282" fmla="*/ 6399 h 40633"/>
              <a:gd name="connsiteX16-283" fmla="*/ 4163 w 43256"/>
              <a:gd name="connsiteY16-284" fmla="*/ 15648 h 40633"/>
              <a:gd name="connsiteX17-285" fmla="*/ 3936 w 43256"/>
              <a:gd name="connsiteY17-286" fmla="*/ 14229 h 406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EST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 bwMode="auto">
          <a:xfrm>
            <a:off x="5892801" y="1216025"/>
            <a:ext cx="3783013" cy="3778250"/>
            <a:chOff x="5425622" y="292790"/>
            <a:chExt cx="5834378" cy="5828280"/>
          </a:xfrm>
        </p:grpSpPr>
        <p:pic>
          <p:nvPicPr>
            <p:cNvPr id="33830" name="Picture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622" y="292790"/>
              <a:ext cx="5834378" cy="582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31" name="TextBox 8"/>
            <p:cNvSpPr txBox="1">
              <a:spLocks noChangeArrowheads="1"/>
            </p:cNvSpPr>
            <p:nvPr/>
          </p:nvSpPr>
          <p:spPr bwMode="auto">
            <a:xfrm rot="-6650339">
              <a:off x="6674685" y="1251479"/>
              <a:ext cx="2025648" cy="712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altLang="en-US" sz="24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832" name="TextBox 9"/>
            <p:cNvSpPr txBox="1">
              <a:spLocks noChangeArrowheads="1"/>
            </p:cNvSpPr>
            <p:nvPr/>
          </p:nvSpPr>
          <p:spPr bwMode="auto">
            <a:xfrm rot="-9367408">
              <a:off x="5742638" y="2167066"/>
              <a:ext cx="2025648" cy="712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altLang="en-US" sz="24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833" name="TextBox 10"/>
            <p:cNvSpPr txBox="1">
              <a:spLocks noChangeArrowheads="1"/>
            </p:cNvSpPr>
            <p:nvPr/>
          </p:nvSpPr>
          <p:spPr bwMode="auto">
            <a:xfrm rot="-4009724">
              <a:off x="8020995" y="1248554"/>
              <a:ext cx="2025648" cy="712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altLang="en-US" sz="24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834" name="TextBox 11"/>
            <p:cNvSpPr txBox="1">
              <a:spLocks noChangeArrowheads="1"/>
            </p:cNvSpPr>
            <p:nvPr/>
          </p:nvSpPr>
          <p:spPr bwMode="auto">
            <a:xfrm rot="-1444915">
              <a:off x="8917980" y="2171669"/>
              <a:ext cx="2025648" cy="712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altLang="en-US" sz="24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835" name="TextBox 16"/>
            <p:cNvSpPr txBox="1">
              <a:spLocks noChangeArrowheads="1"/>
            </p:cNvSpPr>
            <p:nvPr/>
          </p:nvSpPr>
          <p:spPr bwMode="auto">
            <a:xfrm rot="9501114">
              <a:off x="5697322" y="3506858"/>
              <a:ext cx="2025648" cy="712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altLang="en-US" sz="24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836" name="TextBox 18"/>
            <p:cNvSpPr txBox="1">
              <a:spLocks noChangeArrowheads="1"/>
            </p:cNvSpPr>
            <p:nvPr/>
          </p:nvSpPr>
          <p:spPr bwMode="auto">
            <a:xfrm rot="6703311">
              <a:off x="6660977" y="4475190"/>
              <a:ext cx="2025648" cy="712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altLang="en-US" sz="24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837" name="TextBox 19"/>
            <p:cNvSpPr txBox="1">
              <a:spLocks noChangeArrowheads="1"/>
            </p:cNvSpPr>
            <p:nvPr/>
          </p:nvSpPr>
          <p:spPr bwMode="auto">
            <a:xfrm rot="3829829">
              <a:off x="8019635" y="4482429"/>
              <a:ext cx="2025648" cy="712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altLang="en-US" sz="24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838" name="TextBox 20"/>
            <p:cNvSpPr txBox="1">
              <a:spLocks noChangeArrowheads="1"/>
            </p:cNvSpPr>
            <p:nvPr/>
          </p:nvSpPr>
          <p:spPr bwMode="auto">
            <a:xfrm rot="1321648">
              <a:off x="8940448" y="3538367"/>
              <a:ext cx="2025648" cy="712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altLang="en-US" sz="24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8489950" y="5265739"/>
            <a:ext cx="2027238" cy="63658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GB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2" action="ppaction://hlinksldjump"/>
          </p:cNvPr>
          <p:cNvSpPr/>
          <p:nvPr/>
        </p:nvSpPr>
        <p:spPr>
          <a:xfrm>
            <a:off x="2166938" y="2497138"/>
            <a:ext cx="1003300" cy="10033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3" action="ppaction://hlinksldjump"/>
          </p:cNvPr>
          <p:cNvSpPr/>
          <p:nvPr/>
        </p:nvSpPr>
        <p:spPr>
          <a:xfrm>
            <a:off x="3367088" y="2479675"/>
            <a:ext cx="1003300" cy="10033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4" action="ppaction://hlinksldjump"/>
          </p:cNvPr>
          <p:cNvSpPr/>
          <p:nvPr/>
        </p:nvSpPr>
        <p:spPr>
          <a:xfrm>
            <a:off x="2232025" y="3668713"/>
            <a:ext cx="1003300" cy="10033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5" action="ppaction://hlinksldjump"/>
          </p:cNvPr>
          <p:cNvSpPr/>
          <p:nvPr/>
        </p:nvSpPr>
        <p:spPr>
          <a:xfrm>
            <a:off x="3516313" y="3656013"/>
            <a:ext cx="1003300" cy="10033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29827" y="928583"/>
            <a:ext cx="3833422" cy="14542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4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  <a:endParaRPr lang="en-US" sz="45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685800">
              <a:defRPr/>
            </a:pPr>
            <a:r>
              <a:rPr lang="en-US" sz="4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  <a:endParaRPr lang="en-US" sz="45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802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6" y="1490663"/>
            <a:ext cx="3714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9" y="1762126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1" y="1366838"/>
            <a:ext cx="3714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5" y="1216026"/>
            <a:ext cx="534988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2655889"/>
            <a:ext cx="1016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wavAudioFile r:embed="rId9" name="14FD476E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38" y="-5207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Isosceles Triangle 30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24" name="Heart 23">
            <a:hlinkClick r:id="rId11" action="ppaction://hlinksldjump"/>
          </p:cNvPr>
          <p:cNvSpPr/>
          <p:nvPr/>
        </p:nvSpPr>
        <p:spPr>
          <a:xfrm rot="5400000">
            <a:off x="10037764" y="2797176"/>
            <a:ext cx="587375" cy="587375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62" name="Rounded Rectangle 61">
            <a:hlinkClick r:id="rId12" action="ppaction://hlinksldjump"/>
          </p:cNvPr>
          <p:cNvSpPr/>
          <p:nvPr/>
        </p:nvSpPr>
        <p:spPr>
          <a:xfrm>
            <a:off x="2865438" y="4975225"/>
            <a:ext cx="1003300" cy="10033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825" y="3684588"/>
            <a:ext cx="814388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663" y="4243388"/>
            <a:ext cx="6096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814" y="4705351"/>
            <a:ext cx="3905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/>
          <p:cNvSpPr/>
          <p:nvPr/>
        </p:nvSpPr>
        <p:spPr>
          <a:xfrm>
            <a:off x="2147889" y="1006476"/>
            <a:ext cx="7896225" cy="120491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128 X 12 - 128 X 2 = ……………………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57439" y="2319338"/>
            <a:ext cx="3679825" cy="5778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defRPr/>
            </a:pP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128 X ( 12- 2)</a:t>
            </a:r>
            <a:endParaRPr lang="vi-V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763" y="4533900"/>
            <a:ext cx="425450" cy="26193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2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3088" y="4384676"/>
            <a:ext cx="668337" cy="41116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2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1401" y="2322513"/>
            <a:ext cx="3681413" cy="5778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defRPr/>
            </a:pP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128 X 20 - 80</a:t>
            </a:r>
            <a:endParaRPr lang="vi-V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57439" y="2986088"/>
            <a:ext cx="3679825" cy="5778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defRPr/>
            </a:pP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128 + (80 -20 )</a:t>
            </a:r>
            <a:endParaRPr lang="vi-V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1401" y="2989263"/>
            <a:ext cx="3681413" cy="5778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defRPr/>
            </a:pP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128 X( 28 X 80)</a:t>
            </a:r>
            <a:endParaRPr lang="vi-V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5372912" y="2338366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3472"/>
          <a:stretch>
            <a:fillRect/>
          </a:stretch>
        </p:blipFill>
        <p:spPr>
          <a:xfrm>
            <a:off x="5433362" y="301116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975" y="3019426"/>
            <a:ext cx="6048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975" y="2352676"/>
            <a:ext cx="60483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Cloud 56">
            <a:hlinkClick r:id="rId7" action="ppaction://hlinksldjump"/>
          </p:cNvPr>
          <p:cNvSpPr/>
          <p:nvPr/>
        </p:nvSpPr>
        <p:spPr>
          <a:xfrm>
            <a:off x="5024438" y="4384676"/>
            <a:ext cx="1770062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QUAY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</a:t>
            </a:r>
            <a:endParaRPr lang="vi-VN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Free Christmas decoration star 1189136 PNG with Transparent Background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1" y="852488"/>
            <a:ext cx="544513" cy="52546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2" descr="Free Christmas decoration star 1189136 PNG with Transparent Background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01263" y="866776"/>
            <a:ext cx="546100" cy="5254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835" name="图片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4" y="5014914"/>
            <a:ext cx="2314575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6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4956175"/>
            <a:ext cx="377348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ontent Placeholder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825" y="3684588"/>
            <a:ext cx="814388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663" y="4243388"/>
            <a:ext cx="6096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814" y="4705351"/>
            <a:ext cx="3905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/>
          <p:cNvSpPr/>
          <p:nvPr/>
        </p:nvSpPr>
        <p:spPr>
          <a:xfrm>
            <a:off x="2147889" y="1006476"/>
            <a:ext cx="7896225" cy="120491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2400" dirty="0">
                <a:solidFill>
                  <a:prstClr val="black"/>
                </a:solidFill>
              </a:rPr>
              <a:t>15 X 110 - 15 X 7 - 15 X 3 = ………………….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57439" y="2319338"/>
            <a:ext cx="3679825" cy="5778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</a:rPr>
              <a:t>A. 15 X( 110 +7+3)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763" y="4533900"/>
            <a:ext cx="425450" cy="26193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3088" y="4384676"/>
            <a:ext cx="668337" cy="41116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1401" y="2322513"/>
            <a:ext cx="3681413" cy="5778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</a:rPr>
              <a:t>B. 15 X ( 110 - 7- 3)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57439" y="2986088"/>
            <a:ext cx="3679825" cy="5778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</a:rPr>
              <a:t>C. 15 + ( 110 – 7- 3)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1401" y="2989263"/>
            <a:ext cx="3681413" cy="5778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</a:rPr>
              <a:t>D. 15X ( 110 X 7 X 3)</a:t>
            </a:r>
            <a:endParaRPr lang="vi-VN" sz="24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2338388"/>
            <a:ext cx="60483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3472"/>
          <a:stretch>
            <a:fillRect/>
          </a:stretch>
        </p:blipFill>
        <p:spPr>
          <a:xfrm>
            <a:off x="5433362" y="301116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975" y="3019426"/>
            <a:ext cx="6048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975" y="2376489"/>
            <a:ext cx="60483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loud 17">
            <a:hlinkClick r:id="rId7" action="ppaction://hlinksldjump"/>
          </p:cNvPr>
          <p:cNvSpPr/>
          <p:nvPr/>
        </p:nvSpPr>
        <p:spPr>
          <a:xfrm>
            <a:off x="5024438" y="4384676"/>
            <a:ext cx="1770062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QUAY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8" action="ppaction://hlinksldjump"/>
              </a:rPr>
              <a:t>VỀ</a:t>
            </a:r>
            <a:endParaRPr lang="vi-VN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" name="Picture 2" descr="Free Christmas decoration star 1189136 PNG with Transparent Background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1" y="852488"/>
            <a:ext cx="544513" cy="52546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 descr="Free Christmas decoration star 1189136 PNG with Transparent Background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01263" y="866776"/>
            <a:ext cx="546100" cy="5254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859" name="图片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4" y="5014914"/>
            <a:ext cx="2314575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0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4956175"/>
            <a:ext cx="377348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ontent Placeholder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825" y="3684588"/>
            <a:ext cx="814388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663" y="4243388"/>
            <a:ext cx="6096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814" y="4705351"/>
            <a:ext cx="3905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/>
          <p:cNvSpPr/>
          <p:nvPr/>
        </p:nvSpPr>
        <p:spPr>
          <a:xfrm>
            <a:off x="2147889" y="1006476"/>
            <a:ext cx="7896225" cy="120491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2400" dirty="0" err="1">
                <a:solidFill>
                  <a:prstClr val="black"/>
                </a:solidFill>
              </a:rPr>
              <a:t>Gía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trị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của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biểu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thức</a:t>
            </a:r>
            <a:r>
              <a:rPr lang="en-US" sz="2400" dirty="0">
                <a:solidFill>
                  <a:prstClr val="black"/>
                </a:solidFill>
              </a:rPr>
              <a:t> 12 x 15 - 12 x 5 </a:t>
            </a:r>
            <a:r>
              <a:rPr lang="en-US" sz="2400" dirty="0" err="1">
                <a:solidFill>
                  <a:prstClr val="black"/>
                </a:solidFill>
              </a:rPr>
              <a:t>là</a:t>
            </a:r>
            <a:r>
              <a:rPr lang="en-US" sz="2400" dirty="0">
                <a:solidFill>
                  <a:prstClr val="black"/>
                </a:solidFill>
              </a:rPr>
              <a:t>: 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57439" y="2319338"/>
            <a:ext cx="3679825" cy="5778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</a:rPr>
              <a:t>A. 120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763" y="4533900"/>
            <a:ext cx="425450" cy="26193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3088" y="4384676"/>
            <a:ext cx="668337" cy="41116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1401" y="2322513"/>
            <a:ext cx="3681413" cy="5778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</a:rPr>
              <a:t>B. 1200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57439" y="2986088"/>
            <a:ext cx="3679825" cy="5778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</a:rPr>
              <a:t>C. 96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1401" y="2989263"/>
            <a:ext cx="3681413" cy="5778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</a:rPr>
              <a:t>D. 110</a:t>
            </a:r>
            <a:endParaRPr lang="vi-VN" sz="24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5372912" y="2338366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3472"/>
          <a:stretch>
            <a:fillRect/>
          </a:stretch>
        </p:blipFill>
        <p:spPr>
          <a:xfrm>
            <a:off x="5433362" y="301116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975" y="3019426"/>
            <a:ext cx="6048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975" y="2352676"/>
            <a:ext cx="60483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loud 16">
            <a:hlinkClick r:id="rId7" action="ppaction://hlinksldjump"/>
          </p:cNvPr>
          <p:cNvSpPr/>
          <p:nvPr/>
        </p:nvSpPr>
        <p:spPr>
          <a:xfrm>
            <a:off x="5024438" y="4384676"/>
            <a:ext cx="1770062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8" action="ppaction://hlinksldjump"/>
              </a:rPr>
              <a:t>QUAY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VỀ</a:t>
            </a:r>
            <a:endParaRPr lang="vi-VN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Picture 2" descr="Free Christmas decoration star 1189136 PNG with Transparent Background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1" y="852488"/>
            <a:ext cx="544513" cy="52546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 descr="Free Christmas decoration star 1189136 PNG with Transparent Background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01263" y="866776"/>
            <a:ext cx="546100" cy="5254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883" name="图片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4" y="5014914"/>
            <a:ext cx="2314575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4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4956175"/>
            <a:ext cx="377348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ontent Placeholder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589" y="3616326"/>
            <a:ext cx="81597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013" y="4176714"/>
            <a:ext cx="6096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164" y="4637088"/>
            <a:ext cx="3905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/>
          <p:cNvSpPr/>
          <p:nvPr/>
        </p:nvSpPr>
        <p:spPr>
          <a:xfrm>
            <a:off x="2154239" y="939801"/>
            <a:ext cx="7894637" cy="120332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x 130 - 20 x30= ………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62201" y="2251075"/>
            <a:ext cx="8005763" cy="11430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defTabSz="685800">
              <a:buFontTx/>
              <a:buAutoNum type="alphaUcPeriod"/>
              <a:defRPr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x 130 - 20 x 30 = 2600 - 600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= 2000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06413" y="4465639"/>
            <a:ext cx="425450" cy="26193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7850" y="4316413"/>
            <a:ext cx="668338" cy="41116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62201" y="3733800"/>
            <a:ext cx="8005763" cy="13287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20 x 130 -  20 x 30 = 20 X (130 - 30)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= 20 X 100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= 2000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725" y="2406651"/>
            <a:ext cx="60483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0" y="3846513"/>
            <a:ext cx="6032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loud 17">
            <a:hlinkClick r:id="rId6" action="ppaction://hlinksldjump"/>
          </p:cNvPr>
          <p:cNvSpPr/>
          <p:nvPr/>
        </p:nvSpPr>
        <p:spPr>
          <a:xfrm>
            <a:off x="5386389" y="5494339"/>
            <a:ext cx="1768475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QUAY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Free Christmas decoration star 1189136 PNG with Transparent Background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1" y="852488"/>
            <a:ext cx="544513" cy="52546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 descr="Free Christmas decoration star 1189136 PNG with Transparent Background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01263" y="866776"/>
            <a:ext cx="546100" cy="5254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903" name="图片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4" y="5014914"/>
            <a:ext cx="2314575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4956175"/>
            <a:ext cx="377348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ontent Placeholder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080125014135366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3124200" y="971550"/>
            <a:ext cx="6172200" cy="1657350"/>
          </a:xfrm>
          <a:prstGeom prst="cloudCallout">
            <a:avLst>
              <a:gd name="adj1" fmla="val 55485"/>
              <a:gd name="adj2" fmla="val 10251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5" name="Picture 11" descr="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889375"/>
            <a:ext cx="1600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924050" y="3314701"/>
            <a:ext cx="6400800" cy="2124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3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3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3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3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3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3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3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3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3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3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3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3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3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3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3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3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3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3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3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3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3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3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3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3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3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3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3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3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3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3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Free Christmas decoration star 1189136 PNG with Transparent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1" y="852488"/>
            <a:ext cx="544513" cy="52546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Free Christmas decoration star 1189136 PNG with Transparent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01263" y="866776"/>
            <a:ext cx="546100" cy="5254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52" y="0"/>
            <a:ext cx="12281051" cy="6858000"/>
          </a:xfrm>
          <a:prstGeom prst="rect">
            <a:avLst/>
          </a:prstGeom>
        </p:spPr>
      </p:pic>
      <p:sp>
        <p:nvSpPr>
          <p:cNvPr id="8" name="Title 1"/>
          <p:cNvSpPr txBox="1"/>
          <p:nvPr/>
        </p:nvSpPr>
        <p:spPr>
          <a:xfrm>
            <a:off x="1537252" y="296309"/>
            <a:ext cx="9833113" cy="1333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-44745" y="2048375"/>
            <a:ext cx="12192000" cy="1819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en-US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2901950" y="4105275"/>
            <a:ext cx="9036050" cy="1114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Đồng Thị Thanh Thuỷ </a:t>
            </a:r>
            <a:endParaRPr lang="en-US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08770" y="1612017"/>
            <a:ext cx="5248275" cy="1"/>
            <a:chOff x="4238625" y="1630017"/>
            <a:chExt cx="5248275" cy="1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4" name="Title 1"/>
          <p:cNvSpPr txBox="1"/>
          <p:nvPr/>
        </p:nvSpPr>
        <p:spPr>
          <a:xfrm>
            <a:off x="1867905" y="5219463"/>
            <a:ext cx="8680175" cy="111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4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4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7</a:t>
            </a:r>
            <a:r>
              <a:rPr lang="en-US" sz="4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12</a:t>
            </a:r>
            <a:r>
              <a:rPr lang="en-US" sz="4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sz="4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" y="88900"/>
            <a:ext cx="1508125" cy="148399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52" y="0"/>
            <a:ext cx="12281051" cy="6858000"/>
          </a:xfrm>
        </p:spPr>
      </p:pic>
      <p:sp>
        <p:nvSpPr>
          <p:cNvPr id="8" name="Title 1"/>
          <p:cNvSpPr txBox="1"/>
          <p:nvPr/>
        </p:nvSpPr>
        <p:spPr>
          <a:xfrm>
            <a:off x="1576497" y="2596489"/>
            <a:ext cx="9489068" cy="3446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3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58552" y="479864"/>
            <a:ext cx="8731133" cy="1321497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24" b="92784" l="9653" r="89189">
                        <a14:foregroundMark x1="41699" y1="8763" x2="54826" y2="8763"/>
                        <a14:foregroundMark x1="49807" y1="4639" x2="49807" y2="4639"/>
                        <a14:foregroundMark x1="49035" y1="88144" x2="49035" y2="88144"/>
                        <a14:foregroundMark x1="47876" y1="92784" x2="47876" y2="92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691" y="2748242"/>
            <a:ext cx="3835090" cy="264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2" b="89806" l="9796" r="95102">
                        <a14:foregroundMark x1="13061" y1="54854" x2="14694" y2="71845"/>
                        <a14:foregroundMark x1="14694" y1="71845" x2="15918" y2="75728"/>
                        <a14:foregroundMark x1="43673" y1="6311" x2="60408" y2="7767"/>
                        <a14:foregroundMark x1="46531" y1="3398" x2="53061" y2="2427"/>
                        <a14:foregroundMark x1="91429" y1="56796" x2="90612" y2="66505"/>
                        <a14:foregroundMark x1="94694" y1="56796" x2="94694" y2="56796"/>
                        <a14:foregroundMark x1="95102" y1="67476" x2="95102" y2="6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07" y="2822713"/>
            <a:ext cx="3947080" cy="28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Admin\Desktop\mat-vui-icon.png.crdownloa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77778" l="9778" r="89778">
                        <a14:foregroundMark x1="40444" y1="7111" x2="62667" y2="6667"/>
                        <a14:foregroundMark x1="48000" y1="2667" x2="51111" y2="3556"/>
                        <a14:foregroundMark x1="44444" y1="74222" x2="57333" y2="74222"/>
                        <a14:foregroundMark x1="47556" y1="75556" x2="51556" y2="77778"/>
                        <a14:foregroundMark x1="31111" y1="56889" x2="52000" y2="67111"/>
                        <a14:foregroundMark x1="29333" y1="58222" x2="46667" y2="65778"/>
                        <a14:foregroundMark x1="47111" y1="59111" x2="56444" y2="62667"/>
                        <a14:foregroundMark x1="26667" y1="29333" x2="30667" y2="40889"/>
                        <a14:foregroundMark x1="31111" y1="29333" x2="35556" y2="39556"/>
                        <a14:foregroundMark x1="25778" y1="39556" x2="33778" y2="4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304"/>
          <a:stretch>
            <a:fillRect/>
          </a:stretch>
        </p:blipFill>
        <p:spPr bwMode="auto">
          <a:xfrm>
            <a:off x="4751897" y="2812423"/>
            <a:ext cx="3511794" cy="246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154252" y="5458216"/>
            <a:ext cx="3186112" cy="584775"/>
            <a:chOff x="1624013" y="5029200"/>
            <a:chExt cx="3578965" cy="584775"/>
          </a:xfrm>
        </p:grpSpPr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3042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tabLst>
                  <a:tab pos="629920" algn="l"/>
                </a:tabLst>
              </a:pP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4001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 sz="20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28077" y="5432816"/>
            <a:ext cx="2274887" cy="584775"/>
            <a:chOff x="1624013" y="5029200"/>
            <a:chExt cx="2555384" cy="584775"/>
          </a:xfrm>
        </p:grpSpPr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201881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tabLst>
                  <a:tab pos="629920" algn="l"/>
                </a:tabLst>
              </a:pP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4001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 sz="20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588856" y="5458216"/>
            <a:ext cx="3289299" cy="584775"/>
            <a:chOff x="1624013" y="5029200"/>
            <a:chExt cx="3694874" cy="584775"/>
          </a:xfrm>
        </p:grpSpPr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31583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tabLst>
                  <a:tab pos="629920" algn="l"/>
                </a:tabLst>
              </a:pP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Chưa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4001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 sz="2000"/>
            </a:p>
          </p:txBody>
        </p:sp>
      </p:grpSp>
      <p:pic>
        <p:nvPicPr>
          <p:cNvPr id="26" name="Content Placeholder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42" y="197835"/>
            <a:ext cx="1160878" cy="116087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52" y="0"/>
            <a:ext cx="12281051" cy="6858000"/>
          </a:xfrm>
        </p:spPr>
      </p:pic>
      <p:sp>
        <p:nvSpPr>
          <p:cNvPr id="7" name="Title 1"/>
          <p:cNvSpPr txBox="1"/>
          <p:nvPr/>
        </p:nvSpPr>
        <p:spPr>
          <a:xfrm>
            <a:off x="1627772" y="2271985"/>
            <a:ext cx="8936455" cy="1333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CÁM ƠN</a:t>
            </a:r>
            <a:endParaRPr lang="en-US" sz="3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0" y="4662474"/>
            <a:ext cx="12192000" cy="1333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website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https://thnguyenthiq3.hcm.edu</a:t>
            </a:r>
            <a:r>
              <a:rPr lang="en-US" sz="3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.vn</a:t>
            </a:r>
            <a:endParaRPr lang="en-US" sz="3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914400" y="296309"/>
            <a:ext cx="10832123" cy="1333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06323" y="1605131"/>
            <a:ext cx="5248275" cy="1"/>
            <a:chOff x="4238625" y="1630017"/>
            <a:chExt cx="5248275" cy="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 txBox="1"/>
          <p:nvPr/>
        </p:nvSpPr>
        <p:spPr>
          <a:xfrm>
            <a:off x="2869809" y="3854456"/>
            <a:ext cx="7061982" cy="599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Đồng Thị Thanh Thuỷ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" y="88900"/>
            <a:ext cx="1473835" cy="14839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"/>
          <p:cNvSpPr txBox="1"/>
          <p:nvPr/>
        </p:nvSpPr>
        <p:spPr>
          <a:xfrm>
            <a:off x="4094203" y="2767300"/>
            <a:ext cx="400359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1" dirty="0" err="1">
                <a:solidFill>
                  <a:srgbClr val="195B5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Nhân</a:t>
            </a:r>
            <a:r>
              <a:rPr lang="en-US" altLang="zh-CN" sz="4000" b="1" dirty="0">
                <a:solidFill>
                  <a:srgbClr val="195B5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zh-CN" sz="4000" b="1" dirty="0" err="1">
                <a:solidFill>
                  <a:srgbClr val="195B5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một</a:t>
            </a:r>
            <a:r>
              <a:rPr lang="en-US" altLang="zh-CN" sz="4000" b="1" dirty="0">
                <a:solidFill>
                  <a:srgbClr val="195B5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zh-CN" sz="4000" b="1" dirty="0" err="1">
                <a:solidFill>
                  <a:srgbClr val="195B5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số</a:t>
            </a:r>
            <a:r>
              <a:rPr lang="en-US" altLang="zh-CN" sz="4000" b="1" dirty="0">
                <a:solidFill>
                  <a:srgbClr val="195B5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zh-CN" sz="4000" b="1" dirty="0" err="1">
                <a:solidFill>
                  <a:srgbClr val="195B5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với</a:t>
            </a:r>
            <a:r>
              <a:rPr lang="en-US" altLang="zh-CN" sz="4000" b="1" dirty="0">
                <a:solidFill>
                  <a:srgbClr val="195B5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zh-CN" sz="4000" b="1" dirty="0" err="1">
                <a:solidFill>
                  <a:srgbClr val="195B5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một</a:t>
            </a:r>
            <a:r>
              <a:rPr lang="en-US" altLang="zh-CN" sz="4000" b="1" dirty="0">
                <a:solidFill>
                  <a:srgbClr val="195B5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zh-CN" sz="4000" b="1" dirty="0" err="1">
                <a:solidFill>
                  <a:srgbClr val="195B5A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hiệu</a:t>
            </a:r>
            <a:endParaRPr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/>
          <p:nvPr/>
        </p:nvSpPr>
        <p:spPr bwMode="auto">
          <a:xfrm>
            <a:off x="2391771" y="2182221"/>
            <a:ext cx="883661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3 × (7 – 5)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× 7 – 3 ×  5 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title 2"/>
          <p:cNvSpPr/>
          <p:nvPr/>
        </p:nvSpPr>
        <p:spPr bwMode="auto">
          <a:xfrm>
            <a:off x="2163172" y="3172821"/>
            <a:ext cx="1828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Ta có:  </a:t>
            </a:r>
            <a:r>
              <a:rPr lang="en-US" altLang="en-US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en-US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en-US" altLang="en-US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72771" y="4222160"/>
            <a:ext cx="63478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 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× (7 – 5) 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× 7 – 3 ×  5 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55250" y="3639547"/>
            <a:ext cx="31513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 × 7 – 3 × 5  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ubtitle 2"/>
          <p:cNvSpPr/>
          <p:nvPr/>
        </p:nvSpPr>
        <p:spPr bwMode="auto">
          <a:xfrm>
            <a:off x="3939586" y="3174409"/>
            <a:ext cx="2006599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× (7 –  5)                              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"/>
          <p:cNvSpPr/>
          <p:nvPr/>
        </p:nvSpPr>
        <p:spPr bwMode="auto">
          <a:xfrm>
            <a:off x="5903322" y="3191871"/>
            <a:ext cx="1371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 × 2                       </a:t>
            </a:r>
            <a:endParaRPr lang="en-US" altLang="en-US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en-US" altLang="en-US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ubtitle 2"/>
          <p:cNvSpPr/>
          <p:nvPr/>
        </p:nvSpPr>
        <p:spPr bwMode="auto">
          <a:xfrm>
            <a:off x="7420972" y="3199809"/>
            <a:ext cx="685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96972" y="3632040"/>
            <a:ext cx="2006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21 – 15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49572" y="3644310"/>
            <a:ext cx="781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  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971425" y="4305064"/>
            <a:ext cx="5212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000279" y="4209890"/>
            <a:ext cx="4924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24" name="图片 5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40714" r="-1340" b="32483"/>
          <a:stretch>
            <a:fillRect/>
          </a:stretch>
        </p:blipFill>
        <p:spPr bwMode="auto">
          <a:xfrm>
            <a:off x="274234" y="5896971"/>
            <a:ext cx="5104217" cy="96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图片 5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40714" r="-1340" b="32483"/>
          <a:stretch>
            <a:fillRect/>
          </a:stretch>
        </p:blipFill>
        <p:spPr bwMode="auto">
          <a:xfrm>
            <a:off x="3644497" y="5893796"/>
            <a:ext cx="5104217" cy="96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图片 5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40714" r="-1340" b="32483"/>
          <a:stretch>
            <a:fillRect/>
          </a:stretch>
        </p:blipFill>
        <p:spPr bwMode="auto">
          <a:xfrm>
            <a:off x="7087785" y="5833471"/>
            <a:ext cx="5104215" cy="96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Free Christmas decoration star 1189136 PNG with Transparent Backgrou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9373" y="1434509"/>
            <a:ext cx="544513" cy="52546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2" descr="Free Christmas decoration star 1189136 PNG with Transparent Backgrou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11835" y="1448797"/>
            <a:ext cx="546100" cy="5254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  <p:bldP spid="11" grpId="0"/>
      <p:bldP spid="12" grpId="0"/>
      <p:bldP spid="13" grpId="0"/>
      <p:bldP spid="13" grpId="1"/>
      <p:bldP spid="14" grpId="0"/>
      <p:bldP spid="15" grpId="0"/>
      <p:bldP spid="15" grpId="1"/>
      <p:bldP spid="7" grpId="0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66427" y="4267637"/>
            <a:ext cx="1118977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Khi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84040" y="5970895"/>
            <a:ext cx="22949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× ( b – c ) 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934534" y="5956608"/>
            <a:ext cx="25171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× b – a × c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58608" y="2500697"/>
            <a:ext cx="0" cy="4714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110719" y="2500697"/>
            <a:ext cx="0" cy="4714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04916" y="1357095"/>
            <a:ext cx="1824040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trừ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62800" y="1423479"/>
            <a:ext cx="1401278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trừ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8442" name="TextBox 21"/>
          <p:cNvSpPr txBox="1">
            <a:spLocks noChangeArrowheads="1"/>
          </p:cNvSpPr>
          <p:nvPr/>
        </p:nvSpPr>
        <p:spPr bwMode="auto">
          <a:xfrm>
            <a:off x="2362200" y="2819401"/>
            <a:ext cx="8312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 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   ×  ( 7  –  5 )  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×  7  –  3   ×   5 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57"/>
          <p:cNvGrpSpPr/>
          <p:nvPr/>
        </p:nvGrpSpPr>
        <p:grpSpPr bwMode="auto">
          <a:xfrm>
            <a:off x="5098257" y="3335340"/>
            <a:ext cx="1871663" cy="841375"/>
            <a:chOff x="1340" y="2804"/>
            <a:chExt cx="1179" cy="530"/>
          </a:xfrm>
        </p:grpSpPr>
        <p:sp>
          <p:nvSpPr>
            <p:cNvPr id="18454" name="AutoShape 30"/>
            <p:cNvSpPr/>
            <p:nvPr/>
          </p:nvSpPr>
          <p:spPr bwMode="auto">
            <a:xfrm rot="5400000">
              <a:off x="1757" y="2433"/>
              <a:ext cx="67" cy="810"/>
            </a:xfrm>
            <a:prstGeom prst="rightBrace">
              <a:avLst>
                <a:gd name="adj1" fmla="val 175019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55" name="Text Box 46"/>
            <p:cNvSpPr txBox="1">
              <a:spLocks noChangeArrowheads="1"/>
            </p:cNvSpPr>
            <p:nvPr/>
          </p:nvSpPr>
          <p:spPr bwMode="auto">
            <a:xfrm>
              <a:off x="1340" y="2966"/>
              <a:ext cx="1179" cy="368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hiệu </a:t>
              </a:r>
              <a:endParaRPr lang="en-US" altLang="en-US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51"/>
          <p:cNvGrpSpPr/>
          <p:nvPr/>
        </p:nvGrpSpPr>
        <p:grpSpPr bwMode="auto">
          <a:xfrm>
            <a:off x="3299661" y="3257649"/>
            <a:ext cx="1484313" cy="903288"/>
            <a:chOff x="397" y="2544"/>
            <a:chExt cx="935" cy="569"/>
          </a:xfrm>
        </p:grpSpPr>
        <p:sp>
          <p:nvSpPr>
            <p:cNvPr id="18452" name="Text Box 48"/>
            <p:cNvSpPr txBox="1">
              <a:spLocks noChangeArrowheads="1"/>
            </p:cNvSpPr>
            <p:nvPr/>
          </p:nvSpPr>
          <p:spPr bwMode="auto">
            <a:xfrm>
              <a:off x="397" y="2745"/>
              <a:ext cx="935" cy="368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số </a:t>
              </a:r>
              <a:endParaRPr lang="en-US" altLang="en-US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53" name="Line 50"/>
            <p:cNvSpPr>
              <a:spLocks noChangeShapeType="1"/>
            </p:cNvSpPr>
            <p:nvPr/>
          </p:nvSpPr>
          <p:spPr bwMode="auto">
            <a:xfrm flipV="1">
              <a:off x="747" y="254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66427" y="4255068"/>
            <a:ext cx="115255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Khi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3121080" y="6007983"/>
            <a:ext cx="540374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645182" y="5970867"/>
            <a:ext cx="422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Free Christmas decoration star 1189136 PNG with Transparent Background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1" y="852488"/>
            <a:ext cx="544513" cy="52546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" descr="Free Christmas decoration star 1189136 PNG with Transparent Background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01263" y="866776"/>
            <a:ext cx="546100" cy="5254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12" grpId="0" animBg="1"/>
      <p:bldP spid="13" grpId="0" animBg="1"/>
      <p:bldP spid="29" grpId="0"/>
      <p:bldP spid="29" grpId="1"/>
      <p:bldP spid="30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A_图片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341814"/>
            <a:ext cx="2446338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A_图片 1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-214313"/>
            <a:ext cx="1447801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-179388"/>
            <a:ext cx="9525000" cy="271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7613" y="1144588"/>
            <a:ext cx="7537450" cy="68580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4000" b="1" dirty="0" err="1">
                <a:ln w="0"/>
                <a:solidFill>
                  <a:srgbClr val="DE21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b="1" dirty="0">
                <a:ln w="0"/>
                <a:solidFill>
                  <a:srgbClr val="DE21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DE21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b="1" dirty="0">
                <a:ln w="0"/>
                <a:solidFill>
                  <a:srgbClr val="DE21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DE21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ln w="0"/>
                <a:solidFill>
                  <a:srgbClr val="DE21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DE21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n w="0"/>
                <a:solidFill>
                  <a:srgbClr val="DE21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DE21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n w="0"/>
                <a:solidFill>
                  <a:srgbClr val="DE21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DE21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ln w="0"/>
                <a:solidFill>
                  <a:srgbClr val="DE21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DE21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n w="0"/>
                <a:solidFill>
                  <a:srgbClr val="DE21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DE21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4000" b="1" dirty="0">
              <a:ln w="0"/>
              <a:solidFill>
                <a:srgbClr val="DE212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A_图片 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2328864"/>
            <a:ext cx="9705975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11"/>
          <p:cNvSpPr txBox="1">
            <a:spLocks noChangeArrowheads="1"/>
          </p:cNvSpPr>
          <p:nvPr/>
        </p:nvSpPr>
        <p:spPr bwMode="auto">
          <a:xfrm>
            <a:off x="2203450" y="3155950"/>
            <a:ext cx="862488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5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nhân một số với một hiệu ta có thể nhân lần lượt số đó với số bị trừ và số trừ, rồi trừ hai kết quả cho nhau . </a:t>
            </a:r>
            <a:endParaRPr lang="en-US" altLang="en-US" sz="350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03450" y="4859338"/>
            <a:ext cx="7831138" cy="8318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x (b – c) = a x b - a x c</a:t>
            </a:r>
            <a:r>
              <a:rPr lang="en-US" altLang="en-US" sz="4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48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Free Christmas decoration star 1189136 PNG with Transparent Background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1" y="852488"/>
            <a:ext cx="544513" cy="52546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Free Christmas decoration star 1189136 PNG with Transparent Background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01263" y="866776"/>
            <a:ext cx="546100" cy="5254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Content Placeholder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774 0.87592 L 0.84774 0.87615 L 0.72621 0.87361 C 0.725 0.87361 0.72395 0.87222 0.72274 0.87152 C 0.71753 0.86921 0.71232 0.86736 0.70729 0.86527 C 0.70104 0.85787 0.70451 0.86134 0.69409 0.85463 C 0.69288 0.85393 0.69166 0.85347 0.69062 0.85254 C 0.68645 0.84861 0.68263 0.84398 0.67864 0.83981 C 0.67482 0.82939 0.67552 0.82986 0.66684 0.82083 C 0.66527 0.81921 0.66371 0.81944 0.66198 0.81875 C 0.64843 0.79444 0.65468 0.80833 0.6427 0.77638 L 0.63576 0.75717 C 0.63524 0.75439 0.63507 0.75162 0.63454 0.74884 C 0.63246 0.7375 0.62916 0.72638 0.62743 0.71504 C 0.62343 0.69143 0.62621 0.7 0.62152 0.6875 C 0.62031 0.68032 0.61944 0.67314 0.6177 0.6662 C 0.61649 0.65902 0.61441 0.65231 0.61319 0.64513 C 0.61041 0.63101 0.60868 0.61666 0.6059 0.60277 L 0.59774 0.56041 C 0.59739 0.55277 0.5967 0.5449 0.59652 0.53703 C 0.59618 0.53495 0.59548 0.5331 0.59513 0.53078 C 0.59479 0.52523 0.59444 0.51944 0.59392 0.51388 C 0.59444 0.48495 0.59444 0.45601 0.59513 0.42708 C 0.59548 0.41851 0.5967 0.41018 0.59774 0.40162 C 0.59826 0.39398 0.59843 0.38611 0.59895 0.37847 C 0.59965 0.36574 0.60017 0.353 0.60121 0.34027 C 0.60364 0.30856 0.60191 0.32013 0.60468 0.30439 C 0.6052 0.29583 0.6052 0.28726 0.6059 0.27893 C 0.60798 0.25208 0.61579 0.28842 0.6059 0.22175 C 0.6052 0.21689 0.60173 0.21435 0.59895 0.21319 C 0.5967 0.2125 0.59496 0.21226 0.59288 0.21111 C 0.57847 0.20393 0.58541 0.20532 0.57013 0.19838 C 0.56441 0.19583 0.56423 0.19583 0.55711 0.19213 C 0.5559 0.19143 0.55486 0.1905 0.55364 0.19004 C 0.55086 0.18912 0.54809 0.18865 0.54513 0.18796 L 0.52621 0.18356 C 0.50017 0.17847 0.53263 0.18472 0.50243 0.17939 C 0.48993 0.17708 0.49132 0.17685 0.47743 0.17523 C 0.46927 0.1743 0.46163 0.17384 0.45364 0.17314 C 0.44201 0.17384 0.43073 0.17407 0.41909 0.17523 C 0.41718 0.17546 0.41527 0.17662 0.41319 0.17731 C 0.41163 0.178 0.41007 0.17847 0.4085 0.17939 C 0.40434 0.18194 0.40069 0.18611 0.39652 0.18796 L 0.39184 0.19004 C 0.38107 0.20439 0.39444 0.18726 0.37743 0.20486 L 0.36319 0.21967 C 0.35729 0.22592 0.35607 0.22824 0.34895 0.2324 C 0.34704 0.23356 0.34496 0.23333 0.34288 0.23449 C 0.33975 0.23634 0.33663 0.23912 0.3335 0.24074 C 0.32986 0.24282 0.31267 0.24884 0.30954 0.2493 C 0.3026 0.25069 0.29531 0.25069 0.28819 0.25138 C 0.28715 0.25138 0.24496 0.24976 0.23454 0.24722 C 0.2302 0.24606 0.22361 0.24074 0.21909 0.23865 C 0.21562 0.23703 0.21198 0.23634 0.2085 0.23449 C 0.20156 0.23055 0.1993 0.22662 0.19288 0.22175 C 0.18698 0.21713 0.18107 0.21458 0.17517 0.20902 C 0.171 0.20532 0.16736 0.19953 0.16319 0.19629 C 0.14948 0.18588 0.16007 0.1949 0.14774 0.18148 C 0.14496 0.17847 0.14201 0.17638 0.13941 0.17314 C 0.13402 0.16597 0.12395 0.14976 0.12395 0.15 C 0.12361 0.14629 0.12309 0.14282 0.12274 0.13912 C 0.12239 0.13634 0.1217 0.13356 0.12152 0.13078 C 0.12152 0.12847 0.12048 0.09976 0.11909 0.09259 C 0.1184 0.08819 0.11684 0.08402 0.11562 0.07986 C 0.10937 0.05949 0.11215 0.06921 0.10382 0.04814 C 0.10208 0.04398 0.10069 0.03935 0.09895 0.03541 C 0.09704 0.03148 0.08906 0.01643 0.08454 0.01226 C 0.08281 0.01041 0.08073 0.00949 0.07882 0.0081 C 0.07517 0.00949 0.07152 0.01088 0.06788 0.01226 C 0.06562 0.01296 0.06319 0.01342 0.06076 0.01435 C 0.05486 0.01666 0.05902 0.01643 0.05607 0.01643 L 0.03593 0.04189 " pathEditMode="relative" rAng="0" ptsTypes="AAAAAAAAAAAAAAAAAAAAAAAAAAAAAAAAAAAAAAAAAAAAAAAAAAAAAAAAAAAAAAAAAAAAAAAA">
                                      <p:cBhvr>
                                        <p:cTn id="1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90" y="-4338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2000" accel="50000" decel="5000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3.95833E-6 3.7037E-6 L -0.0694 -0.00533 " pathEditMode="relative" rAng="0" ptsTypes="AA">
                                      <p:cBhvr>
                                        <p:cTn id="25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" y="-27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TEST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91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3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6" r="25526"/>
          <a:stretch>
            <a:fillRect/>
          </a:stretch>
        </p:blipFill>
        <p:spPr bwMode="auto">
          <a:xfrm>
            <a:off x="1471612" y="857250"/>
            <a:ext cx="9210676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椭圆 12"/>
          <p:cNvSpPr/>
          <p:nvPr/>
        </p:nvSpPr>
        <p:spPr>
          <a:xfrm>
            <a:off x="1603376" y="5265738"/>
            <a:ext cx="163513" cy="165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479675" y="5267325"/>
            <a:ext cx="165100" cy="165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359151" y="5267325"/>
            <a:ext cx="163513" cy="165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238626" y="5267325"/>
            <a:ext cx="163513" cy="165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116513" y="5267325"/>
            <a:ext cx="165100" cy="165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995988" y="5267325"/>
            <a:ext cx="165100" cy="165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875463" y="5267325"/>
            <a:ext cx="165100" cy="165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754938" y="5267325"/>
            <a:ext cx="165100" cy="165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634413" y="5267325"/>
            <a:ext cx="165100" cy="165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9513888" y="5267325"/>
            <a:ext cx="163512" cy="165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0393363" y="5267325"/>
            <a:ext cx="163512" cy="165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600200" y="5656263"/>
            <a:ext cx="165100" cy="165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2479675" y="5656263"/>
            <a:ext cx="165100" cy="165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3359151" y="5656263"/>
            <a:ext cx="163513" cy="165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4238626" y="5656263"/>
            <a:ext cx="163513" cy="165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5116513" y="5656263"/>
            <a:ext cx="165100" cy="165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5995988" y="5656263"/>
            <a:ext cx="165100" cy="165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6875463" y="5656263"/>
            <a:ext cx="165100" cy="165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7754938" y="5656263"/>
            <a:ext cx="165100" cy="165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8634413" y="5656263"/>
            <a:ext cx="165100" cy="165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9513888" y="5656263"/>
            <a:ext cx="163512" cy="165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10393363" y="5656263"/>
            <a:ext cx="163512" cy="165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48" name="直接连接符 245"/>
          <p:cNvCxnSpPr>
            <a:cxnSpLocks noChangeShapeType="1"/>
          </p:cNvCxnSpPr>
          <p:nvPr/>
        </p:nvCxnSpPr>
        <p:spPr bwMode="auto">
          <a:xfrm>
            <a:off x="6931026" y="2592388"/>
            <a:ext cx="1871663" cy="0"/>
          </a:xfrm>
          <a:prstGeom prst="line">
            <a:avLst/>
          </a:prstGeom>
          <a:noFill/>
          <a:ln w="6350">
            <a:solidFill>
              <a:schemeClr val="accent5"/>
            </a:solidFill>
            <a:prstDash val="dash"/>
            <a:round/>
          </a:ln>
        </p:spPr>
      </p:cxnSp>
      <p:pic>
        <p:nvPicPr>
          <p:cNvPr id="21530" name="图片 5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40714" r="-1340" b="32483"/>
          <a:stretch>
            <a:fillRect/>
          </a:stretch>
        </p:blipFill>
        <p:spPr bwMode="auto">
          <a:xfrm>
            <a:off x="1506538" y="5524500"/>
            <a:ext cx="2470151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图片 5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40714" r="-1340" b="32483"/>
          <a:stretch>
            <a:fillRect/>
          </a:stretch>
        </p:blipFill>
        <p:spPr bwMode="auto">
          <a:xfrm>
            <a:off x="4033838" y="5522913"/>
            <a:ext cx="24701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2" name="图片 5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40714" r="-1340" b="32483"/>
          <a:stretch>
            <a:fillRect/>
          </a:stretch>
        </p:blipFill>
        <p:spPr bwMode="auto">
          <a:xfrm>
            <a:off x="6616700" y="5478463"/>
            <a:ext cx="24701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3" name="图片 5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40714" r="-1340" b="32483"/>
          <a:stretch>
            <a:fillRect/>
          </a:stretch>
        </p:blipFill>
        <p:spPr bwMode="auto">
          <a:xfrm>
            <a:off x="9242425" y="5472113"/>
            <a:ext cx="2471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4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1130300"/>
            <a:ext cx="6516688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文本框 27"/>
          <p:cNvSpPr txBox="1"/>
          <p:nvPr/>
        </p:nvSpPr>
        <p:spPr>
          <a:xfrm>
            <a:off x="8818564" y="5464175"/>
            <a:ext cx="1146175" cy="3238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500" b="1" dirty="0">
                <a:solidFill>
                  <a:srgbClr val="1E1408"/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小（二）班</a:t>
            </a:r>
            <a:endParaRPr lang="zh-CN" altLang="en-US" sz="1500" b="1" dirty="0">
              <a:solidFill>
                <a:srgbClr val="1E1408"/>
              </a:solidFill>
              <a:effectLst>
                <a:outerShdw blurRad="25400" dist="25400" dir="2700000" algn="tl">
                  <a:srgbClr val="000000">
                    <a:alpha val="20000"/>
                  </a:srgbClr>
                </a:outerShdw>
              </a:effectLst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pic>
        <p:nvPicPr>
          <p:cNvPr id="53" name="图片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1004888"/>
            <a:ext cx="2546350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图片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11339" y="3055939"/>
            <a:ext cx="2308225" cy="2651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21538" name="图片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1406525"/>
            <a:ext cx="13144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2"/>
          <p:cNvPicPr>
            <a:picLocks noChangeAspect="1"/>
          </p:cNvPicPr>
          <p:nvPr/>
        </p:nvPicPr>
        <p:blipFill rotWithShape="1">
          <a:blip r:embed="rId7" cstate="print"/>
          <a:srcRect t="18080" b="23905"/>
          <a:stretch>
            <a:fillRect/>
          </a:stretch>
        </p:blipFill>
        <p:spPr>
          <a:xfrm>
            <a:off x="8020051" y="5429251"/>
            <a:ext cx="771525" cy="447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795629" y="2390866"/>
            <a:ext cx="4491230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Flamenco" panose="02040603050506020204" pitchFamily="18" charset="0"/>
              </a:rPr>
              <a:t>THỰC HÀNH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UTM Flamenco" panose="02040603050506020204" pitchFamily="18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2570164" y="2516188"/>
            <a:ext cx="14954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643688" y="2530475"/>
            <a:ext cx="198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878013" y="3119438"/>
          <a:ext cx="8458200" cy="2346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90600"/>
                <a:gridCol w="914400"/>
                <a:gridCol w="2743200"/>
                <a:gridCol w="2895600"/>
              </a:tblGrid>
              <a:tr h="7923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1" marB="4565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1" marB="4565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1" marB="4565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×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b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)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1" marB="4565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×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×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dirty="0"/>
                    </a:p>
                  </a:txBody>
                  <a:tcPr marT="45651" marB="4565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800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1" marB="4565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1" marB="4565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1" marB="4565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1" marB="4565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1" marB="4565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800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1" marB="4565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1" marB="4565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1" marB="4565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51" marB="4565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51" marB="4565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800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1" marB="4565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1" marB="4565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1" marB="4565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51" marB="4565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51" marB="4565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827588" y="3916364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3 × (7 – 3) = 12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532688" y="3913189"/>
            <a:ext cx="285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3 × 7 – 3 × 3 = 12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827588" y="4440239"/>
            <a:ext cx="2590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6 × (9 – 5) = 24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532688" y="4440239"/>
            <a:ext cx="2857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6 × 9 – 6 × 5 = 24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802188" y="4937126"/>
            <a:ext cx="2730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8 × (5 – 2) = 24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532688" y="4962526"/>
            <a:ext cx="285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8 × 5 – 8 × 2 = 24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pic>
        <p:nvPicPr>
          <p:cNvPr id="23594" name="图片 5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40714" r="-1340" b="32483"/>
          <a:stretch>
            <a:fillRect/>
          </a:stretch>
        </p:blipFill>
        <p:spPr bwMode="auto">
          <a:xfrm>
            <a:off x="1500188" y="6224588"/>
            <a:ext cx="329406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5" name="图片 5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40714" r="-1340" b="32483"/>
          <a:stretch>
            <a:fillRect/>
          </a:stretch>
        </p:blipFill>
        <p:spPr bwMode="auto">
          <a:xfrm>
            <a:off x="4870451" y="6221413"/>
            <a:ext cx="329406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6" name="图片 5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40714" r="-1340" b="32483"/>
          <a:stretch>
            <a:fillRect/>
          </a:stretch>
        </p:blipFill>
        <p:spPr bwMode="auto">
          <a:xfrm>
            <a:off x="8313738" y="6161088"/>
            <a:ext cx="329406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7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-138113"/>
            <a:ext cx="9340851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1697038" y="2133600"/>
            <a:ext cx="9144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 u="sng">
                <a:solidFill>
                  <a:srgbClr val="FF0000"/>
                </a:solidFill>
                <a:latin typeface="Times New Roman" panose="02020603050405020304" pitchFamily="18" charset="0"/>
              </a:rPr>
              <a:t>Bài 1</a:t>
            </a:r>
            <a:r>
              <a:rPr lang="en-US" altLang="en-US" sz="2500" b="1">
                <a:solidFill>
                  <a:srgbClr val="FF0000"/>
                </a:solidFill>
                <a:latin typeface="Times New Roman" panose="02020603050405020304" pitchFamily="18" charset="0"/>
              </a:rPr>
              <a:t>:  Tính giá trị của biểu thức rồi viết vào ô trống (theo mẫu):</a:t>
            </a:r>
            <a:endParaRPr lang="en-US" altLang="en-US" sz="25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  <p:bldP spid="38" grpId="0"/>
      <p:bldP spid="39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636839" y="2895601"/>
            <a:ext cx="22320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3303588" y="3290889"/>
            <a:ext cx="3967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: 40 giá để trứng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3346451" y="3709989"/>
            <a:ext cx="3730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 giá : 175 quả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3297239" y="4129089"/>
            <a:ext cx="4092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Đã bán : 10 giá trứng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3276600" y="4568826"/>
            <a:ext cx="426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Còn lại : … quả trứng ?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2"/>
          <p:cNvSpPr txBox="1">
            <a:spLocks noChangeArrowheads="1"/>
          </p:cNvSpPr>
          <p:nvPr/>
        </p:nvSpPr>
        <p:spPr bwMode="auto">
          <a:xfrm>
            <a:off x="1689315" y="1524000"/>
            <a:ext cx="911300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175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6625525" y="2934991"/>
            <a:ext cx="0" cy="2095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975" y="4061619"/>
            <a:ext cx="2546350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" grpId="0"/>
      <p:bldP spid="31" grpId="0"/>
      <p:bldP spid="32" grpId="0"/>
      <p:bldP spid="33" grpId="0"/>
      <p:bldP spid="34" grpId="0"/>
    </p:bldLst>
  </p:timing>
</p:sld>
</file>

<file path=ppt/tags/tag1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3722</Words>
  <Application>WPS Presentation</Application>
  <PresentationFormat>Widescreen</PresentationFormat>
  <Paragraphs>302</Paragraphs>
  <Slides>21</Slides>
  <Notes>7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0" baseType="lpstr">
      <vt:lpstr>Arial</vt:lpstr>
      <vt:lpstr>SimSun</vt:lpstr>
      <vt:lpstr>Wingdings</vt:lpstr>
      <vt:lpstr>Arial</vt:lpstr>
      <vt:lpstr>HP001 4 hàng</vt:lpstr>
      <vt:lpstr>Segoe Print</vt:lpstr>
      <vt:lpstr>Times New Roman</vt:lpstr>
      <vt:lpstr>Yu Gothic UI</vt:lpstr>
      <vt:lpstr>MS PGothic</vt:lpstr>
      <vt:lpstr>方正卡通简体</vt:lpstr>
      <vt:lpstr>UTM Flamenco</vt:lpstr>
      <vt:lpstr>Calibri Light</vt:lpstr>
      <vt:lpstr>Calibri</vt:lpstr>
      <vt:lpstr>Microsoft YaHei</vt:lpstr>
      <vt:lpstr>Arial Unicode MS</vt:lpstr>
      <vt:lpstr>Tahoma</vt:lpstr>
      <vt:lpstr>inpin heiti</vt:lpstr>
      <vt:lpstr>Trebuchet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Em hãy chọn biểu tượng thể hiện mức độ yêu thích bài học của em: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bdtx.th.bc.gv.05032@bdtx.tdmu.edu.vn</dc:creator>
  <cp:lastModifiedBy>HP</cp:lastModifiedBy>
  <cp:revision>2</cp:revision>
  <dcterms:created xsi:type="dcterms:W3CDTF">2021-12-03T04:01:00Z</dcterms:created>
  <dcterms:modified xsi:type="dcterms:W3CDTF">2021-12-03T07:12:24Z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04FEED9D6B53476B97F6D15771B74F0D</vt:lpwstr>
  </property>
  <property fmtid="{D5CDD505-2E9C-101B-9397-08002B2CF9AE}" pid="3" name="KSOProductBuildVer">
    <vt:lpwstr>1033-11.2.0.10382</vt:lpwstr>
  </property>
</Properties>
</file>